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66" r:id="rId4"/>
    <p:sldId id="267" r:id="rId5"/>
    <p:sldId id="268" r:id="rId6"/>
    <p:sldId id="269" r:id="rId7"/>
    <p:sldId id="270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368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079EE-C5EF-B743-D198-1AF82314FB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3206D9-2719-1A5D-5944-E1075FDAF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2B1B92-DFD3-7856-2D42-7AF95DDC7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2E35A-48C0-4051-9B59-37F66FB5B841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DC92D-9C9B-8C9C-2223-864B712B0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B16311-2944-9B7B-45FB-9FE76C4B3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633-7995-49A7-A9FC-2A60A22F3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854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064011-9BE0-167E-4B1D-B555BF971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993B85-A326-E894-B837-3697A973E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02D467-F4E3-4996-8D16-5B3BB2CE0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2E35A-48C0-4051-9B59-37F66FB5B841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0E52F3-9353-FD84-D898-C73DE67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3CF6EF-AF81-A47C-1BF9-36C48E4C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633-7995-49A7-A9FC-2A60A22F3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32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2F85E4-EAAF-AFA8-EDF9-6DAD0EF92F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3B60CA-E6FC-1C5D-3333-5D6773077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BEB364-E906-22CA-504D-B0A7F60EF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2E35A-48C0-4051-9B59-37F66FB5B841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7BB29C-69B9-CD93-5D88-B347A0917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5BD4E7-EEC6-B88F-AE88-E473BD468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633-7995-49A7-A9FC-2A60A22F3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678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8C878-4095-6066-609E-5E69AF7C3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EFF53-AC6F-58FF-589D-926E8EBF9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70C85B-72B3-1DEA-E398-09D618EA2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2E35A-48C0-4051-9B59-37F66FB5B841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C94503-A6CC-2F8E-D28C-1A6F56D77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B81E41-E4AE-9E84-5278-476FE5E27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633-7995-49A7-A9FC-2A60A22F3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42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EA566-E9C1-36EE-3787-1C5DCDE7C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96254B-817A-1A51-BD2F-0368A943B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F58DD9-2861-A1EE-83A4-48AD8E80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2E35A-48C0-4051-9B59-37F66FB5B841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80B381-13E3-2571-A2BF-4840D4DE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9C2C68-297D-92DB-DDEB-14B6DC1C7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633-7995-49A7-A9FC-2A60A22F3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236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5D3848-96D4-CEAD-7744-9FCE612E1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E4549-DE96-F9FF-D66B-BEA164BCB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18CC53-3C4F-B7D7-AB18-A2816CEDF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461DE6-87D3-6C30-4535-27FA783C4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2E35A-48C0-4051-9B59-37F66FB5B841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2AB65E-6984-D8B1-822F-39369B04C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1AA57C-18F5-DC42-2E1A-61D3FAADE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633-7995-49A7-A9FC-2A60A22F3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28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1F26B-4508-130A-E12E-8E50798C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BE3EB9-E13B-7020-7EAE-24DB54C00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212951-C734-DA3A-7A6F-8E6B656E3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645B40-B9E2-9F51-691D-70D0E53360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3362D-2EDC-4441-5FAB-CA05535BB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A0307A4-2C97-AEEB-38C6-95981B2AD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2E35A-48C0-4051-9B59-37F66FB5B841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D1D3FC2-1A3A-1CE5-1134-2A0494DA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04213B-0A1E-44DB-9C14-834DD1FB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633-7995-49A7-A9FC-2A60A22F3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85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D7AD2D-6796-C8CD-E3DA-E3C463A01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F85885-4453-5271-4B77-2907FA1B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2E35A-48C0-4051-9B59-37F66FB5B841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8F90E7-67EC-1129-4BE9-9C36FAC2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4F5390-CDFA-315F-2D1C-081E8DEE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633-7995-49A7-A9FC-2A60A22F3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37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197B0B1-B2DA-EE13-5DFD-E8FB4404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2E35A-48C0-4051-9B59-37F66FB5B841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1FE273-082D-699C-E0A2-3AD877EE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3E7CCD7-1AD6-E15D-8441-F43B2498E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633-7995-49A7-A9FC-2A60A22F3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98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DCA7D-1ADB-A0B7-8958-3916AFC1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11FBC2-A523-BF64-3B73-F2A468FAC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99B4E2-68F0-B5A6-F27C-394498BF5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D2A861-DD21-DF13-C7E2-0C54B771A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2E35A-48C0-4051-9B59-37F66FB5B841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1A7DEF-19B7-D018-8A03-C32A32F62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F11060-4248-8644-69DF-8023D9C1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633-7995-49A7-A9FC-2A60A22F3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53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C5DB4-1E46-D617-7FAA-B74F855E5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94DC19-0C90-987A-A15B-DE18DCD7DC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96DB4-011F-1CA6-E3F3-E44792BBE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87EC66-B3DC-A524-FD7B-687D890A6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2E35A-48C0-4051-9B59-37F66FB5B841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97349-3B7D-4C14-D457-339B30401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C1D6C0-203D-D23D-C3F4-B67466CD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3E633-7995-49A7-A9FC-2A60A22F3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35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988F63-D480-A0D7-E768-780052304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F2B73D-520A-72B5-B386-228DEE1C4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37C485-DDE1-8C6C-A55C-499191F9C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2E35A-48C0-4051-9B59-37F66FB5B841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F702D3-ABFE-F739-779E-64D950385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AF77A2-05D1-96A2-F6A8-AA5BCFEDA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3E633-7995-49A7-A9FC-2A60A22F3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33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B1EC7C-4D15-EE63-7189-FFB4607CF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84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579D37-1D32-908D-6A24-EE2757061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8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49990A-9FC8-F922-85B7-5607F9A9C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82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8BEBE3-21EE-2969-C49F-59579915E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15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3E8A28-B912-B9DC-6076-2BDA8CEBA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48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CFA36A-A38A-F06B-FE21-098F8B464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44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336F7D-CCDF-5759-8D4F-28D428C4A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03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32AD23-C2C2-257C-A795-97A60DD13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06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956EAC-7098-D072-7564-7A87174F1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01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4F3553-753A-8EFE-9ADB-0C6746F3B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47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F18AC3-D88D-308B-7457-35D94A003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82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A8B49E-C118-CFEB-850D-D4CAFB82E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53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E43342-F683-A2D0-EAEB-1BB6F2358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19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4B9482-8D04-5173-F61C-B186681CD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54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3AA7B8-A6A2-0913-7477-19B698792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78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Трофимчук Дарья Дмитриевна</dc:creator>
  <cp:lastModifiedBy>Трофимчук Дарья Дмитриевна</cp:lastModifiedBy>
  <cp:revision>2</cp:revision>
  <dcterms:created xsi:type="dcterms:W3CDTF">2024-10-15T06:07:45Z</dcterms:created>
  <dcterms:modified xsi:type="dcterms:W3CDTF">2024-10-15T06:58:02Z</dcterms:modified>
</cp:coreProperties>
</file>