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6" r:id="rId2"/>
    <p:sldId id="273" r:id="rId3"/>
    <p:sldId id="277" r:id="rId4"/>
    <p:sldId id="257" r:id="rId5"/>
    <p:sldId id="274" r:id="rId6"/>
    <p:sldId id="278" r:id="rId7"/>
    <p:sldId id="258" r:id="rId8"/>
    <p:sldId id="281" r:id="rId9"/>
    <p:sldId id="259" r:id="rId10"/>
    <p:sldId id="260" r:id="rId11"/>
    <p:sldId id="261" r:id="rId12"/>
    <p:sldId id="262" r:id="rId13"/>
    <p:sldId id="279" r:id="rId14"/>
    <p:sldId id="264" r:id="rId15"/>
    <p:sldId id="265" r:id="rId16"/>
    <p:sldId id="267" r:id="rId17"/>
    <p:sldId id="266" r:id="rId18"/>
    <p:sldId id="268" r:id="rId19"/>
    <p:sldId id="269" r:id="rId20"/>
    <p:sldId id="270" r:id="rId21"/>
    <p:sldId id="276" r:id="rId22"/>
    <p:sldId id="275" r:id="rId23"/>
    <p:sldId id="271" r:id="rId24"/>
    <p:sldId id="272" r:id="rId25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CC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93" d="100"/>
          <a:sy n="93" d="100"/>
        </p:scale>
        <p:origin x="-2154" y="-4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595B5-C532-4729-98E6-88A40F5304B3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01688"/>
            <a:ext cx="5346700" cy="4010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C32790-A10C-4279-9180-CF9B83DC190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88000"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88000"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88000"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88000"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88000"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88000"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85800" y="2130480"/>
            <a:ext cx="7772040" cy="6813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78909590-4E26-40CA-A0D7-3D0A7A379B59}" type="datetime">
              <a:rPr lang="en-US" sz="1200" b="0" strike="noStrike" spc="-1">
                <a:solidFill>
                  <a:srgbClr val="8B8B8B"/>
                </a:solidFill>
                <a:latin typeface="Calibri"/>
              </a:rPr>
              <a:pPr>
                <a:lnSpc>
                  <a:spcPct val="100000"/>
                </a:lnSpc>
              </a:pPr>
              <a:t>1/31/2023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AA62A4BE-020F-4B19-A3B2-76A1035C85E4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6.jpeg"/><Relationship Id="rId7" Type="http://schemas.openxmlformats.org/officeDocument/2006/relationships/image" Target="../media/image1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26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7" descr="C:\Users\User\Desktop\15.jpg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42" name="Picture 3" descr="C:\Users\User\Desktop\Новая папка (3)\Красносулинский район.jpg"/>
          <p:cNvPicPr/>
          <p:nvPr/>
        </p:nvPicPr>
        <p:blipFill>
          <a:blip r:embed="rId3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https://catherineasquithgallery.com/uploads/posts/2021-02/1613546583_28-p-fon-dlya-prezentatsii-belii-s-polosoi-33.png"/>
          <p:cNvPicPr/>
          <p:nvPr/>
        </p:nvPicPr>
        <p:blipFill>
          <a:blip r:embed="rId2"/>
          <a:stretch/>
        </p:blipFill>
        <p:spPr>
          <a:xfrm>
            <a:off x="36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82" name="Picture 23" descr="C:\Users\User\Desktop\МалинкиГлэмпинг_page-0001.jpg"/>
          <p:cNvPicPr/>
          <p:nvPr/>
        </p:nvPicPr>
        <p:blipFill>
          <a:blip r:embed="rId3"/>
          <a:stretch/>
        </p:blipFill>
        <p:spPr>
          <a:xfrm>
            <a:off x="1600200" y="1295280"/>
            <a:ext cx="7162200" cy="5028840"/>
          </a:xfrm>
          <a:prstGeom prst="rect">
            <a:avLst/>
          </a:prstGeom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214414" y="357166"/>
            <a:ext cx="357190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Проект первого </a:t>
            </a:r>
            <a:r>
              <a:rPr lang="ru-RU" dirty="0" err="1" smtClean="0"/>
              <a:t>Глэмпинга</a:t>
            </a:r>
            <a:r>
              <a:rPr lang="ru-RU" dirty="0" smtClean="0"/>
              <a:t> с КЕНГУРУ в России и в Европе </a:t>
            </a:r>
            <a:endParaRPr lang="ru-RU" dirty="0"/>
          </a:p>
        </p:txBody>
      </p:sp>
      <p:pic>
        <p:nvPicPr>
          <p:cNvPr id="6" name="Picture 2" descr="C:\Users\User\Desktop\Новая папка (3)\oo7NxeTo34U.jpg"/>
          <p:cNvPicPr/>
          <p:nvPr/>
        </p:nvPicPr>
        <p:blipFill>
          <a:blip r:embed="rId4" cstate="print"/>
          <a:stretch/>
        </p:blipFill>
        <p:spPr>
          <a:xfrm>
            <a:off x="142844" y="142852"/>
            <a:ext cx="1143008" cy="107157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https://catherineasquithgallery.com/uploads/posts/2021-02/1613546583_28-p-fon-dlya-prezentatsii-belii-s-polosoi-33.png"/>
          <p:cNvPicPr/>
          <p:nvPr/>
        </p:nvPicPr>
        <p:blipFill>
          <a:blip r:embed="rId2"/>
          <a:stretch/>
        </p:blipFill>
        <p:spPr>
          <a:xfrm>
            <a:off x="36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83" name="TextShape 1"/>
          <p:cNvSpPr txBox="1"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" name="TextShape 2"/>
          <p:cNvSpPr txBox="1"/>
          <p:nvPr/>
        </p:nvSpPr>
        <p:spPr>
          <a:xfrm>
            <a:off x="1371600" y="3886200"/>
            <a:ext cx="6400440" cy="17521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  <p:pic>
        <p:nvPicPr>
          <p:cNvPr id="85" name="Picture 2" descr="C:\Users\User\Desktop\МалинкиГлэмпинг_page-0010.jpg"/>
          <p:cNvPicPr/>
          <p:nvPr/>
        </p:nvPicPr>
        <p:blipFill>
          <a:blip r:embed="rId3" cstate="print"/>
          <a:stretch/>
        </p:blipFill>
        <p:spPr>
          <a:xfrm>
            <a:off x="5072066" y="928670"/>
            <a:ext cx="3714776" cy="2928958"/>
          </a:xfrm>
          <a:prstGeom prst="rect">
            <a:avLst/>
          </a:prstGeom>
          <a:ln>
            <a:noFill/>
          </a:ln>
        </p:spPr>
      </p:pic>
      <p:pic>
        <p:nvPicPr>
          <p:cNvPr id="86" name="Picture 3" descr="C:\Users\User\Desktop\МалинкиГлэмпинг_page-0007.jpg"/>
          <p:cNvPicPr/>
          <p:nvPr/>
        </p:nvPicPr>
        <p:blipFill>
          <a:blip r:embed="rId4" cstate="print"/>
          <a:stretch/>
        </p:blipFill>
        <p:spPr>
          <a:xfrm>
            <a:off x="1285852" y="1000108"/>
            <a:ext cx="3815936" cy="2504852"/>
          </a:xfrm>
          <a:prstGeom prst="rect">
            <a:avLst/>
          </a:prstGeom>
          <a:ln>
            <a:noFill/>
          </a:ln>
        </p:spPr>
      </p:pic>
      <p:pic>
        <p:nvPicPr>
          <p:cNvPr id="87" name="Picture 4" descr="C:\Users\User\Desktop\МалинкиГлэмпинг_page-0008.jpg"/>
          <p:cNvPicPr/>
          <p:nvPr/>
        </p:nvPicPr>
        <p:blipFill>
          <a:blip r:embed="rId5" cstate="print"/>
          <a:stretch/>
        </p:blipFill>
        <p:spPr>
          <a:xfrm>
            <a:off x="1071538" y="3357562"/>
            <a:ext cx="4143404" cy="3152676"/>
          </a:xfrm>
          <a:prstGeom prst="rect">
            <a:avLst/>
          </a:prstGeom>
          <a:ln>
            <a:noFill/>
          </a:ln>
        </p:spPr>
      </p:pic>
      <p:pic>
        <p:nvPicPr>
          <p:cNvPr id="88" name="Picture 5" descr="C:\Users\User\Desktop\МалинкиГлэмпинг_page-0009.jpg"/>
          <p:cNvPicPr/>
          <p:nvPr/>
        </p:nvPicPr>
        <p:blipFill>
          <a:blip r:embed="rId6" cstate="print"/>
          <a:stretch/>
        </p:blipFill>
        <p:spPr>
          <a:xfrm>
            <a:off x="4786314" y="3429000"/>
            <a:ext cx="4143372" cy="3000372"/>
          </a:xfrm>
          <a:prstGeom prst="rect">
            <a:avLst/>
          </a:prstGeom>
          <a:ln>
            <a:noFill/>
          </a:ln>
        </p:spPr>
      </p:pic>
      <p:pic>
        <p:nvPicPr>
          <p:cNvPr id="9" name="Picture 2" descr="C:\Users\User\Desktop\Новая папка (3)\oo7NxeTo34U.jpg"/>
          <p:cNvPicPr/>
          <p:nvPr/>
        </p:nvPicPr>
        <p:blipFill>
          <a:blip r:embed="rId7" cstate="print"/>
          <a:stretch/>
        </p:blipFill>
        <p:spPr>
          <a:xfrm>
            <a:off x="142844" y="285728"/>
            <a:ext cx="1143008" cy="107157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https://catherineasquithgallery.com/uploads/posts/2021-02/1613546583_28-p-fon-dlya-prezentatsii-belii-s-polosoi-33.png"/>
          <p:cNvPicPr/>
          <p:nvPr/>
        </p:nvPicPr>
        <p:blipFill>
          <a:blip r:embed="rId2"/>
          <a:stretch/>
        </p:blipFill>
        <p:spPr>
          <a:xfrm>
            <a:off x="36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89" name="CustomShape 1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" name="Custom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1" name="Picture 7" descr="C:\Users\User\Desktop\МалинкиГлэмпинг_page-0005.jpg"/>
          <p:cNvPicPr/>
          <p:nvPr/>
        </p:nvPicPr>
        <p:blipFill>
          <a:blip r:embed="rId3" cstate="print"/>
          <a:stretch/>
        </p:blipFill>
        <p:spPr>
          <a:xfrm>
            <a:off x="785786" y="1357298"/>
            <a:ext cx="3786214" cy="2499970"/>
          </a:xfrm>
          <a:prstGeom prst="rect">
            <a:avLst/>
          </a:prstGeom>
          <a:ln>
            <a:noFill/>
          </a:ln>
        </p:spPr>
      </p:pic>
      <p:pic>
        <p:nvPicPr>
          <p:cNvPr id="92" name="Picture 8" descr="C:\Users\User\Desktop\МалинкиГлэмпинг_page-0006.jpg"/>
          <p:cNvPicPr/>
          <p:nvPr/>
        </p:nvPicPr>
        <p:blipFill>
          <a:blip r:embed="rId4" cstate="print"/>
          <a:stretch/>
        </p:blipFill>
        <p:spPr>
          <a:xfrm>
            <a:off x="4572000" y="1357298"/>
            <a:ext cx="3929090" cy="2428532"/>
          </a:xfrm>
          <a:prstGeom prst="rect">
            <a:avLst/>
          </a:prstGeom>
          <a:ln>
            <a:noFill/>
          </a:ln>
        </p:spPr>
      </p:pic>
      <p:pic>
        <p:nvPicPr>
          <p:cNvPr id="93" name="Picture 9" descr="C:\Users\User\Desktop\МалинкиГлэмпинг_page-0014.jpg"/>
          <p:cNvPicPr/>
          <p:nvPr/>
        </p:nvPicPr>
        <p:blipFill>
          <a:blip r:embed="rId5" cstate="print"/>
          <a:stretch/>
        </p:blipFill>
        <p:spPr>
          <a:xfrm>
            <a:off x="4572000" y="3786190"/>
            <a:ext cx="3929090" cy="2500330"/>
          </a:xfrm>
          <a:prstGeom prst="rect">
            <a:avLst/>
          </a:prstGeom>
          <a:ln>
            <a:noFill/>
          </a:ln>
        </p:spPr>
      </p:pic>
      <p:pic>
        <p:nvPicPr>
          <p:cNvPr id="94" name="Picture 10" descr="C:\Users\User\Desktop\МалинкиГлэмпинг_page-0015.jpg"/>
          <p:cNvPicPr/>
          <p:nvPr/>
        </p:nvPicPr>
        <p:blipFill>
          <a:blip r:embed="rId6" cstate="print"/>
          <a:stretch/>
        </p:blipFill>
        <p:spPr>
          <a:xfrm>
            <a:off x="785786" y="3857628"/>
            <a:ext cx="3786214" cy="2428892"/>
          </a:xfrm>
          <a:prstGeom prst="rect">
            <a:avLst/>
          </a:prstGeom>
          <a:ln>
            <a:noFill/>
          </a:ln>
        </p:spPr>
      </p:pic>
      <p:pic>
        <p:nvPicPr>
          <p:cNvPr id="9" name="Picture 2" descr="C:\Users\User\Desktop\Новая папка (3)\oo7NxeTo34U.jpg"/>
          <p:cNvPicPr/>
          <p:nvPr/>
        </p:nvPicPr>
        <p:blipFill>
          <a:blip r:embed="rId7" cstate="print"/>
          <a:stretch/>
        </p:blipFill>
        <p:spPr>
          <a:xfrm>
            <a:off x="142844" y="285728"/>
            <a:ext cx="1143008" cy="107157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/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pic>
        <p:nvPicPr>
          <p:cNvPr id="3079" name="Picture 7" descr="C:\Users\User\Desktop\Фото\PHOTO-2023-01-30-17-13-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3357562"/>
            <a:ext cx="2094911" cy="2938468"/>
          </a:xfrm>
          <a:prstGeom prst="rect">
            <a:avLst/>
          </a:prstGeom>
          <a:noFill/>
        </p:spPr>
      </p:pic>
      <p:sp>
        <p:nvSpPr>
          <p:cNvPr id="89" name="CustomShape 1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" name="Custom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074" name="Picture 2" descr="C:\Users\User\Desktop\Фото\PHOTO-2023-01-30-17-13-53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16" y="785794"/>
            <a:ext cx="3452836" cy="2589628"/>
          </a:xfrm>
          <a:prstGeom prst="rect">
            <a:avLst/>
          </a:prstGeom>
          <a:noFill/>
        </p:spPr>
      </p:pic>
      <p:pic>
        <p:nvPicPr>
          <p:cNvPr id="3076" name="Picture 4" descr="C:\Users\User\Desktop\Фото\PHOTO-2023-01-30-17-13-54_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6578" y="428604"/>
            <a:ext cx="2093115" cy="2790820"/>
          </a:xfrm>
          <a:prstGeom prst="rect">
            <a:avLst/>
          </a:prstGeom>
          <a:noFill/>
        </p:spPr>
      </p:pic>
      <p:pic>
        <p:nvPicPr>
          <p:cNvPr id="3077" name="Picture 5" descr="C:\Users\User\Desktop\Фото\PHOTO-2023-01-30-17-13-55_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16" y="3500438"/>
            <a:ext cx="3444876" cy="2583656"/>
          </a:xfrm>
          <a:prstGeom prst="rect">
            <a:avLst/>
          </a:prstGeom>
          <a:noFill/>
        </p:spPr>
      </p:pic>
      <p:pic>
        <p:nvPicPr>
          <p:cNvPr id="3078" name="Picture 6" descr="C:\Users\User\Desktop\Фото\PHOTO-2023-01-30-17-13-56_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158" y="1214422"/>
            <a:ext cx="2808863" cy="285752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285728"/>
            <a:ext cx="3895810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dirty="0" smtClean="0"/>
              <a:t>Строительство гостиницы</a:t>
            </a:r>
            <a:endParaRPr lang="ru-RU" sz="2400" dirty="0"/>
          </a:p>
        </p:txBody>
      </p:sp>
      <p:pic>
        <p:nvPicPr>
          <p:cNvPr id="12289" name="Picture 1" descr="C:\Users\User\Desktop\Фото\PHOTO-2023-01-30-17-13-55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8596" y="4214818"/>
            <a:ext cx="2635220" cy="197641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Рисунок 98"/>
          <p:cNvPicPr/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sp>
        <p:nvSpPr>
          <p:cNvPr id="100" name="TextShape 1"/>
          <p:cNvSpPr txBox="1"/>
          <p:nvPr/>
        </p:nvSpPr>
        <p:spPr>
          <a:xfrm>
            <a:off x="857224" y="142852"/>
            <a:ext cx="7162560" cy="76176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800" b="1" strike="noStrike" spc="-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Зайцевские</a:t>
            </a:r>
            <a:r>
              <a:rPr lang="ru-RU" sz="4800" b="1" strike="noStrike" spc="-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скалы</a:t>
            </a:r>
            <a:endParaRPr lang="en-US" sz="4800" b="0" strike="noStrike" spc="-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1" name="Picture 1" descr="C:\Users\User\Desktop\Новая папка (3)\94HNlyHVyCn60T8Q7t49bQ.jpg"/>
          <p:cNvPicPr/>
          <p:nvPr/>
        </p:nvPicPr>
        <p:blipFill>
          <a:blip r:embed="rId3"/>
          <a:stretch/>
        </p:blipFill>
        <p:spPr>
          <a:xfrm>
            <a:off x="714348" y="1142984"/>
            <a:ext cx="3786214" cy="2643206"/>
          </a:xfrm>
          <a:prstGeom prst="rect">
            <a:avLst/>
          </a:prstGeom>
          <a:ln>
            <a:noFill/>
          </a:ln>
        </p:spPr>
      </p:pic>
      <p:pic>
        <p:nvPicPr>
          <p:cNvPr id="11265" name="Picture 1" descr="C:\Users\User\Desktop\PHOTO-2023-01-31-08-54-1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1285860"/>
            <a:ext cx="2928958" cy="3905277"/>
          </a:xfrm>
          <a:prstGeom prst="rect">
            <a:avLst/>
          </a:prstGeom>
          <a:noFill/>
        </p:spPr>
      </p:pic>
      <p:pic>
        <p:nvPicPr>
          <p:cNvPr id="103" name="Picture 4" descr="C:\Users\User\Desktop\zay24.jpg"/>
          <p:cNvPicPr/>
          <p:nvPr/>
        </p:nvPicPr>
        <p:blipFill>
          <a:blip r:embed="rId5" cstate="print"/>
          <a:stretch/>
        </p:blipFill>
        <p:spPr>
          <a:xfrm>
            <a:off x="785786" y="3929066"/>
            <a:ext cx="3714776" cy="257176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pic>
        <p:nvPicPr>
          <p:cNvPr id="106" name="Picture 3" descr="C:\Users\User\Desktop\Новая папка (3)\lnd0req3sl2awi9nomiks7azj5x39v97.jpg"/>
          <p:cNvPicPr/>
          <p:nvPr/>
        </p:nvPicPr>
        <p:blipFill>
          <a:blip r:embed="rId3"/>
          <a:stretch/>
        </p:blipFill>
        <p:spPr>
          <a:xfrm>
            <a:off x="214282" y="1428736"/>
            <a:ext cx="5140244" cy="2000264"/>
          </a:xfrm>
          <a:prstGeom prst="rect">
            <a:avLst/>
          </a:prstGeom>
          <a:ln>
            <a:noFill/>
          </a:ln>
        </p:spPr>
      </p:pic>
      <p:sp>
        <p:nvSpPr>
          <p:cNvPr id="107" name="CustomShape 1"/>
          <p:cNvSpPr/>
          <p:nvPr/>
        </p:nvSpPr>
        <p:spPr>
          <a:xfrm>
            <a:off x="0" y="152280"/>
            <a:ext cx="9144000" cy="583321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1" strike="noStrike" spc="-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Государственный</a:t>
            </a:r>
            <a:r>
              <a:rPr lang="en-US" sz="2800" b="1" strike="noStrike" spc="-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strike="noStrike" spc="-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природный</a:t>
            </a:r>
            <a:r>
              <a:rPr lang="ru-RU" sz="2800" b="1" strike="noStrike" spc="-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заказник 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Горненский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200" b="0" strike="noStrike" spc="-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Users\User\Desktop\Новая папка (3)\k3khle4wqezgwrk1l2f9fm320xyop2kr.jpg"/>
          <p:cNvPicPr/>
          <p:nvPr/>
        </p:nvPicPr>
        <p:blipFill>
          <a:blip r:embed="rId4"/>
          <a:stretch/>
        </p:blipFill>
        <p:spPr>
          <a:xfrm>
            <a:off x="3714744" y="2643182"/>
            <a:ext cx="5286412" cy="2071702"/>
          </a:xfrm>
          <a:prstGeom prst="rect">
            <a:avLst/>
          </a:prstGeom>
          <a:ln>
            <a:noFill/>
          </a:ln>
        </p:spPr>
      </p:pic>
      <p:pic>
        <p:nvPicPr>
          <p:cNvPr id="10" name="Picture 1" descr="C:\Users\User\Desktop\Новая папка (3)\pkgbxt07uq0pay86fd66u9gswzdpebqb.jpg"/>
          <p:cNvPicPr/>
          <p:nvPr/>
        </p:nvPicPr>
        <p:blipFill>
          <a:blip r:embed="rId5"/>
          <a:stretch/>
        </p:blipFill>
        <p:spPr>
          <a:xfrm>
            <a:off x="428596" y="4214818"/>
            <a:ext cx="5357850" cy="2071702"/>
          </a:xfrm>
          <a:prstGeom prst="rect">
            <a:avLst/>
          </a:prstGeom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142844" y="785794"/>
            <a:ext cx="1764970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</a:t>
            </a:r>
            <a:r>
              <a:rPr lang="ru-RU" dirty="0" smtClean="0"/>
              <a:t> – 8628,96 га.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pic>
        <p:nvPicPr>
          <p:cNvPr id="112" name="Picture 2" descr="C:\Users\User\Desktop\Новая папка (3)\bic9vnzomcan57366mb41wtgojkkbo6w.jpg"/>
          <p:cNvPicPr/>
          <p:nvPr/>
        </p:nvPicPr>
        <p:blipFill>
          <a:blip r:embed="rId3"/>
          <a:stretch/>
        </p:blipFill>
        <p:spPr>
          <a:xfrm>
            <a:off x="357158" y="285728"/>
            <a:ext cx="6429420" cy="2871446"/>
          </a:xfrm>
          <a:prstGeom prst="rect">
            <a:avLst/>
          </a:prstGeom>
          <a:ln>
            <a:noFill/>
          </a:ln>
        </p:spPr>
      </p:pic>
      <p:pic>
        <p:nvPicPr>
          <p:cNvPr id="113" name="Picture 3" descr="C:\Users\User\Desktop\Новая папка (3)\7wvlcxgk9jhw4xtfvnscy3myn778v2r9.jpg"/>
          <p:cNvPicPr/>
          <p:nvPr/>
        </p:nvPicPr>
        <p:blipFill>
          <a:blip r:embed="rId4"/>
          <a:stretch/>
        </p:blipFill>
        <p:spPr>
          <a:xfrm>
            <a:off x="2571736" y="2857496"/>
            <a:ext cx="6429420" cy="292895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pic>
        <p:nvPicPr>
          <p:cNvPr id="5" name="Picture 5" descr="C:\Users\User\Desktop\IMG_5323.jpg"/>
          <p:cNvPicPr/>
          <p:nvPr/>
        </p:nvPicPr>
        <p:blipFill>
          <a:blip r:embed="rId3" cstate="print"/>
          <a:stretch/>
        </p:blipFill>
        <p:spPr>
          <a:xfrm>
            <a:off x="4643438" y="3500438"/>
            <a:ext cx="4357718" cy="2214578"/>
          </a:xfrm>
          <a:prstGeom prst="rect">
            <a:avLst/>
          </a:prstGeom>
          <a:ln>
            <a:noFill/>
          </a:ln>
        </p:spPr>
      </p:pic>
      <p:pic>
        <p:nvPicPr>
          <p:cNvPr id="6" name="Picture 7" descr="C:\Users\User\Desktop\IMG_5332.jpg"/>
          <p:cNvPicPr/>
          <p:nvPr/>
        </p:nvPicPr>
        <p:blipFill>
          <a:blip r:embed="rId4" cstate="print"/>
          <a:stretch/>
        </p:blipFill>
        <p:spPr>
          <a:xfrm>
            <a:off x="4786314" y="714356"/>
            <a:ext cx="4143404" cy="2571768"/>
          </a:xfrm>
          <a:prstGeom prst="rect">
            <a:avLst/>
          </a:prstGeom>
          <a:ln>
            <a:noFill/>
          </a:ln>
        </p:spPr>
      </p:pic>
      <p:pic>
        <p:nvPicPr>
          <p:cNvPr id="7" name="Picture 2" descr="C:\Users\User\Desktop\Новая папка (3)\lm0puaojt7887imcr2djmf6kx3hcaay0.jpg"/>
          <p:cNvPicPr/>
          <p:nvPr/>
        </p:nvPicPr>
        <p:blipFill>
          <a:blip r:embed="rId5"/>
          <a:stretch/>
        </p:blipFill>
        <p:spPr>
          <a:xfrm>
            <a:off x="357158" y="3500438"/>
            <a:ext cx="4143404" cy="2214578"/>
          </a:xfrm>
          <a:prstGeom prst="rect">
            <a:avLst/>
          </a:prstGeom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0" y="1142984"/>
            <a:ext cx="4643470" cy="156966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dirty="0" smtClean="0"/>
              <a:t>Туристические маршруты:</a:t>
            </a:r>
          </a:p>
          <a:p>
            <a:r>
              <a:rPr lang="ru-RU" sz="2400" dirty="0" smtClean="0"/>
              <a:t>«Лесные тайны»,</a:t>
            </a:r>
          </a:p>
          <a:p>
            <a:r>
              <a:rPr lang="ru-RU" sz="2400" dirty="0" smtClean="0"/>
              <a:t>«Зеленые километры»,</a:t>
            </a:r>
          </a:p>
          <a:p>
            <a:r>
              <a:rPr lang="ru-RU" sz="2400" dirty="0" smtClean="0"/>
              <a:t>«Войди в природу другом»</a:t>
            </a:r>
            <a:endParaRPr lang="ru-RU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Рисунок 113"/>
          <p:cNvPicPr/>
          <p:nvPr/>
        </p:nvPicPr>
        <p:blipFill>
          <a:blip r:embed="rId2"/>
          <a:stretch/>
        </p:blipFill>
        <p:spPr>
          <a:xfrm>
            <a:off x="40320" y="54360"/>
            <a:ext cx="9103680" cy="6803640"/>
          </a:xfrm>
          <a:prstGeom prst="rect">
            <a:avLst/>
          </a:prstGeom>
          <a:ln>
            <a:noFill/>
          </a:ln>
        </p:spPr>
      </p:pic>
      <p:pic>
        <p:nvPicPr>
          <p:cNvPr id="115" name="Picture 5" descr="C:\Users\User\Desktop\4T4c-oabePc (2).jpg"/>
          <p:cNvPicPr/>
          <p:nvPr/>
        </p:nvPicPr>
        <p:blipFill>
          <a:blip r:embed="rId3"/>
          <a:stretch/>
        </p:blipFill>
        <p:spPr>
          <a:xfrm>
            <a:off x="576000" y="2680200"/>
            <a:ext cx="4968000" cy="2791800"/>
          </a:xfrm>
          <a:prstGeom prst="rect">
            <a:avLst/>
          </a:prstGeom>
          <a:ln>
            <a:noFill/>
          </a:ln>
        </p:spPr>
      </p:pic>
      <p:sp>
        <p:nvSpPr>
          <p:cNvPr id="116" name="CustomShape 1"/>
          <p:cNvSpPr/>
          <p:nvPr/>
        </p:nvSpPr>
        <p:spPr>
          <a:xfrm>
            <a:off x="264240" y="144000"/>
            <a:ext cx="5784830" cy="175287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5400" b="1" strike="noStrike" spc="-1" dirty="0">
                <a:solidFill>
                  <a:srgbClr val="000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Красносулинский</a:t>
            </a:r>
            <a:endParaRPr lang="ru-RU" sz="5400" b="1" strike="noStrike" spc="-1" dirty="0"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5400" b="1" strike="noStrike" spc="-1" dirty="0">
                <a:solidFill>
                  <a:srgbClr val="000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каньон</a:t>
            </a:r>
            <a:endParaRPr lang="ru-RU" sz="5400" b="1" strike="noStrike" spc="-1" dirty="0"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pic>
        <p:nvPicPr>
          <p:cNvPr id="117" name="Picture 2" descr="C:\Users\User\Desktop\Новая папка (3)\69480.jpg"/>
          <p:cNvPicPr/>
          <p:nvPr/>
        </p:nvPicPr>
        <p:blipFill>
          <a:blip r:embed="rId4" cstate="print"/>
          <a:stretch/>
        </p:blipFill>
        <p:spPr>
          <a:xfrm>
            <a:off x="5112000" y="2016000"/>
            <a:ext cx="3672000" cy="2392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/>
          <a:stretch/>
        </p:blipFill>
        <p:spPr>
          <a:xfrm>
            <a:off x="0" y="54360"/>
            <a:ext cx="9144000" cy="6803640"/>
          </a:xfrm>
          <a:prstGeom prst="rect">
            <a:avLst/>
          </a:prstGeom>
          <a:ln>
            <a:noFill/>
          </a:ln>
        </p:spPr>
      </p:pic>
      <p:pic>
        <p:nvPicPr>
          <p:cNvPr id="118" name="Picture 7" descr="C:\Users\User\Desktop\Свободный участок № 1 (1).png"/>
          <p:cNvPicPr/>
          <p:nvPr/>
        </p:nvPicPr>
        <p:blipFill>
          <a:blip r:embed="rId3"/>
          <a:stretch/>
        </p:blipFill>
        <p:spPr>
          <a:xfrm>
            <a:off x="785786" y="428604"/>
            <a:ext cx="7500990" cy="435771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7" descr="C:\Users\User\Desktop\15.jpg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1026" name="Picture 2" descr="C:\Users\User\Desktop\Новая папка (3)\19325_20111014_1746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4429132"/>
            <a:ext cx="2571768" cy="2229874"/>
          </a:xfrm>
          <a:prstGeom prst="rect">
            <a:avLst/>
          </a:prstGeom>
          <a:noFill/>
        </p:spPr>
      </p:pic>
      <p:pic>
        <p:nvPicPr>
          <p:cNvPr id="1031" name="Picture 7" descr="C:\Users\User\Desktop\Новая папка (3)\bobroplo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1802" y="4071942"/>
            <a:ext cx="5837450" cy="2553885"/>
          </a:xfrm>
          <a:prstGeom prst="rect">
            <a:avLst/>
          </a:prstGeom>
          <a:noFill/>
        </p:spPr>
      </p:pic>
      <p:pic>
        <p:nvPicPr>
          <p:cNvPr id="1033" name="Picture 9" descr="C:\Users\User\Links\3875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143116"/>
            <a:ext cx="2571768" cy="2143140"/>
          </a:xfrm>
          <a:prstGeom prst="rect">
            <a:avLst/>
          </a:prstGeom>
          <a:noFill/>
        </p:spPr>
      </p:pic>
      <p:pic>
        <p:nvPicPr>
          <p:cNvPr id="1036" name="Picture 12" descr="C:\Users\User\Desktop\gallery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214290"/>
            <a:ext cx="2571768" cy="1745170"/>
          </a:xfrm>
          <a:prstGeom prst="rect">
            <a:avLst/>
          </a:prstGeom>
          <a:noFill/>
        </p:spPr>
      </p:pic>
      <p:pic>
        <p:nvPicPr>
          <p:cNvPr id="1037" name="Picture 13" descr="C:\Users\User\Desktop\Новая папка (3)\gallery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57554" y="214290"/>
            <a:ext cx="5173382" cy="371477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/>
          <p:nvPr/>
        </p:nvPicPr>
        <p:blipFill>
          <a:blip r:embed="rId2"/>
          <a:stretch/>
        </p:blipFill>
        <p:spPr>
          <a:xfrm>
            <a:off x="40320" y="54360"/>
            <a:ext cx="9103680" cy="6803640"/>
          </a:xfrm>
          <a:prstGeom prst="rect">
            <a:avLst/>
          </a:prstGeom>
          <a:ln>
            <a:noFill/>
          </a:ln>
        </p:spPr>
      </p:pic>
      <p:pic>
        <p:nvPicPr>
          <p:cNvPr id="120" name="Picture 1" descr="C:\Users\User\Desktop\Новая папка (3)\fny1eTgE2D8.jpg"/>
          <p:cNvPicPr/>
          <p:nvPr/>
        </p:nvPicPr>
        <p:blipFill>
          <a:blip r:embed="rId3" cstate="print"/>
          <a:stretch/>
        </p:blipFill>
        <p:spPr>
          <a:xfrm>
            <a:off x="4857752" y="4714884"/>
            <a:ext cx="1483200" cy="1980000"/>
          </a:xfrm>
          <a:prstGeom prst="rect">
            <a:avLst/>
          </a:prstGeom>
          <a:ln>
            <a:noFill/>
          </a:ln>
        </p:spPr>
      </p:pic>
      <p:pic>
        <p:nvPicPr>
          <p:cNvPr id="121" name="Picture 2" descr="C:\Users\User\Desktop\Новая папка (3)\KmRaHv8OUJY.jpg"/>
          <p:cNvPicPr/>
          <p:nvPr/>
        </p:nvPicPr>
        <p:blipFill>
          <a:blip r:embed="rId4"/>
          <a:stretch/>
        </p:blipFill>
        <p:spPr>
          <a:xfrm>
            <a:off x="6781680" y="304920"/>
            <a:ext cx="1483200" cy="1980000"/>
          </a:xfrm>
          <a:prstGeom prst="rect">
            <a:avLst/>
          </a:prstGeom>
          <a:ln>
            <a:noFill/>
          </a:ln>
        </p:spPr>
      </p:pic>
      <p:pic>
        <p:nvPicPr>
          <p:cNvPr id="122" name="Picture 3" descr="C:\Users\User\Desktop\Новая папка (3)\LkL5ALMCKOM.jpg"/>
          <p:cNvPicPr/>
          <p:nvPr/>
        </p:nvPicPr>
        <p:blipFill>
          <a:blip r:embed="rId5" cstate="print"/>
          <a:stretch/>
        </p:blipFill>
        <p:spPr>
          <a:xfrm>
            <a:off x="4876920" y="304920"/>
            <a:ext cx="1483560" cy="1980720"/>
          </a:xfrm>
          <a:prstGeom prst="rect">
            <a:avLst/>
          </a:prstGeom>
          <a:ln>
            <a:noFill/>
          </a:ln>
        </p:spPr>
      </p:pic>
      <p:pic>
        <p:nvPicPr>
          <p:cNvPr id="123" name="Picture 4" descr="C:\Users\User\Desktop\Новая папка (3)\LPlCir64-HM.jpg"/>
          <p:cNvPicPr/>
          <p:nvPr/>
        </p:nvPicPr>
        <p:blipFill>
          <a:blip r:embed="rId6"/>
          <a:stretch/>
        </p:blipFill>
        <p:spPr>
          <a:xfrm>
            <a:off x="6786578" y="2500306"/>
            <a:ext cx="1483200" cy="1980000"/>
          </a:xfrm>
          <a:prstGeom prst="rect">
            <a:avLst/>
          </a:prstGeom>
          <a:ln>
            <a:noFill/>
          </a:ln>
        </p:spPr>
      </p:pic>
      <p:pic>
        <p:nvPicPr>
          <p:cNvPr id="124" name="Picture 5" descr="C:\Users\User\Desktop\Новая папка (3)\ODwN0gvPD8E.jpg"/>
          <p:cNvPicPr/>
          <p:nvPr/>
        </p:nvPicPr>
        <p:blipFill>
          <a:blip r:embed="rId7"/>
          <a:stretch/>
        </p:blipFill>
        <p:spPr>
          <a:xfrm>
            <a:off x="357158" y="285728"/>
            <a:ext cx="4000528" cy="5572164"/>
          </a:xfrm>
          <a:prstGeom prst="rect">
            <a:avLst/>
          </a:prstGeom>
          <a:ln>
            <a:noFill/>
          </a:ln>
        </p:spPr>
      </p:pic>
      <p:pic>
        <p:nvPicPr>
          <p:cNvPr id="125" name="Picture 6" descr="C:\Users\User\Desktop\Новая папка (3)\Poh6cdImhsE.jpg"/>
          <p:cNvPicPr/>
          <p:nvPr/>
        </p:nvPicPr>
        <p:blipFill>
          <a:blip r:embed="rId8" cstate="print"/>
          <a:stretch/>
        </p:blipFill>
        <p:spPr>
          <a:xfrm>
            <a:off x="4857752" y="2500306"/>
            <a:ext cx="1483200" cy="1980000"/>
          </a:xfrm>
          <a:prstGeom prst="rect">
            <a:avLst/>
          </a:prstGeom>
          <a:ln>
            <a:noFill/>
          </a:ln>
        </p:spPr>
      </p:pic>
      <p:pic>
        <p:nvPicPr>
          <p:cNvPr id="126" name="Picture 7" descr="C:\Users\User\Desktop\Новая папка (3)\pVuzr1bLdAY.jpg"/>
          <p:cNvPicPr/>
          <p:nvPr/>
        </p:nvPicPr>
        <p:blipFill>
          <a:blip r:embed="rId9"/>
          <a:stretch/>
        </p:blipFill>
        <p:spPr>
          <a:xfrm>
            <a:off x="6786578" y="4714884"/>
            <a:ext cx="1483200" cy="1980000"/>
          </a:xfrm>
          <a:prstGeom prst="rect">
            <a:avLst/>
          </a:prstGeom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357158" y="6072206"/>
            <a:ext cx="4000528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b="1" dirty="0" smtClean="0"/>
              <a:t>Музей в сельском доме культуры </a:t>
            </a:r>
          </a:p>
          <a:p>
            <a:r>
              <a:rPr lang="ru-RU" sz="1200" b="1" dirty="0" smtClean="0"/>
              <a:t>ст. Владимировская</a:t>
            </a:r>
            <a:endParaRPr lang="ru-RU" sz="1200" b="1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>
          <a:blip r:embed="rId2"/>
          <a:stretch/>
        </p:blipFill>
        <p:spPr>
          <a:xfrm>
            <a:off x="40320" y="54360"/>
            <a:ext cx="9103680" cy="6803640"/>
          </a:xfrm>
          <a:prstGeom prst="rect">
            <a:avLst/>
          </a:prstGeom>
          <a:ln>
            <a:noFill/>
          </a:ln>
        </p:spPr>
      </p:pic>
      <p:pic>
        <p:nvPicPr>
          <p:cNvPr id="1029" name="Picture 5" descr="C:\Users\User\Desktop\IMG_853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071810"/>
            <a:ext cx="4000528" cy="2793473"/>
          </a:xfrm>
          <a:prstGeom prst="rect">
            <a:avLst/>
          </a:prstGeom>
          <a:noFill/>
        </p:spPr>
      </p:pic>
      <p:pic>
        <p:nvPicPr>
          <p:cNvPr id="1030" name="Picture 6" descr="C:\Users\User\Links\Screenshot_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524988"/>
            <a:ext cx="3571900" cy="232458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42844" y="6072206"/>
            <a:ext cx="4071966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b="1" dirty="0" smtClean="0"/>
              <a:t>МБУК «</a:t>
            </a:r>
            <a:r>
              <a:rPr lang="ru-RU" sz="1200" b="1" dirty="0" err="1" smtClean="0"/>
              <a:t>Владимировский</a:t>
            </a:r>
            <a:r>
              <a:rPr lang="ru-RU" sz="1200" b="1" dirty="0" smtClean="0"/>
              <a:t> сельский Дом культуры»</a:t>
            </a:r>
            <a:endParaRPr lang="ru-RU" sz="1200" b="1" dirty="0"/>
          </a:p>
        </p:txBody>
      </p:sp>
      <p:pic>
        <p:nvPicPr>
          <p:cNvPr id="1032" name="Picture 8" descr="C:\Users\User\Links\35_big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3071810"/>
            <a:ext cx="4063036" cy="2786082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786314" y="6072206"/>
            <a:ext cx="4071966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b="1" dirty="0" smtClean="0"/>
              <a:t>Успенский храм</a:t>
            </a:r>
            <a:endParaRPr lang="ru-RU" sz="1200" b="1" dirty="0"/>
          </a:p>
        </p:txBody>
      </p:sp>
      <p:pic>
        <p:nvPicPr>
          <p:cNvPr id="1035" name="Picture 11" descr="C:\Users\User\Links\55995_20210512_183121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29190" y="571480"/>
            <a:ext cx="3592727" cy="227006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/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sp>
        <p:nvSpPr>
          <p:cNvPr id="3083" name="AutoShape 11" descr="https://media.baamboozle.com/uploads/images/609551/1649840893_95879_url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7" name="AutoShape 15" descr="https://media.baamboozle.com/uploads/images/609551/1649840893_95879_url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9" name="AutoShape 17" descr="https://media.baamboozle.com/uploads/images/609551/1649840893_95879_url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91" name="AutoShape 19" descr="https://media.baamboozle.com/uploads/images/609551/1649840893_95879_url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93" name="AutoShape 21" descr="https://media.baamboozle.com/uploads/images/609551/1649840893_95879_url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95" name="Picture 23" descr="https://catherineasquithgallery.com/uploads/posts/2021-03/1614594826_39-p-arbuz-na-belom-fone-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85728"/>
            <a:ext cx="1857388" cy="1592288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2357422" y="714356"/>
            <a:ext cx="6786578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Арбузный фестиваль</a:t>
            </a:r>
            <a:endParaRPr lang="ru-RU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97" name="Picture 25" descr="https://www.prikol.ru/wp-content/gallery/september-2010/watermelon-field-0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1928802"/>
            <a:ext cx="3844921" cy="2566123"/>
          </a:xfrm>
          <a:prstGeom prst="rect">
            <a:avLst/>
          </a:prstGeom>
          <a:noFill/>
        </p:spPr>
      </p:pic>
      <p:pic>
        <p:nvPicPr>
          <p:cNvPr id="3103" name="Picture 31" descr="C:\Users\User\Desktop\hphdjKX2FS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2071678"/>
            <a:ext cx="3500462" cy="2148833"/>
          </a:xfrm>
          <a:prstGeom prst="rect">
            <a:avLst/>
          </a:prstGeom>
          <a:noFill/>
        </p:spPr>
      </p:pic>
      <p:pic>
        <p:nvPicPr>
          <p:cNvPr id="3102" name="Picture 30" descr="C:\Users\User\Desktop\lryM7b00Ur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0" y="4143380"/>
            <a:ext cx="3429024" cy="1928826"/>
          </a:xfrm>
          <a:prstGeom prst="rect">
            <a:avLst/>
          </a:prstGeom>
          <a:noFill/>
        </p:spPr>
      </p:pic>
      <p:pic>
        <p:nvPicPr>
          <p:cNvPr id="3074" name="Picture 2" descr="http://saltday.ru/assets/images/news/2021/06/30/62aa07fdd726a9ce266eddec0068030c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14942" y="3929066"/>
            <a:ext cx="2788905" cy="200026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/>
          <p:nvPr/>
        </p:nvPicPr>
        <p:blipFill>
          <a:blip r:embed="rId2"/>
          <a:stretch/>
        </p:blipFill>
        <p:spPr>
          <a:xfrm>
            <a:off x="40320" y="54360"/>
            <a:ext cx="9103680" cy="6803640"/>
          </a:xfrm>
          <a:prstGeom prst="rect">
            <a:avLst/>
          </a:prstGeom>
          <a:ln>
            <a:noFill/>
          </a:ln>
        </p:spPr>
      </p:pic>
      <p:pic>
        <p:nvPicPr>
          <p:cNvPr id="128" name="Рисунок 127"/>
          <p:cNvPicPr/>
          <p:nvPr/>
        </p:nvPicPr>
        <p:blipFill>
          <a:blip r:embed="rId3"/>
          <a:stretch/>
        </p:blipFill>
        <p:spPr>
          <a:xfrm>
            <a:off x="5429256" y="500042"/>
            <a:ext cx="3462120" cy="2596680"/>
          </a:xfrm>
          <a:prstGeom prst="rect">
            <a:avLst/>
          </a:prstGeom>
          <a:ln>
            <a:noFill/>
          </a:ln>
        </p:spPr>
      </p:pic>
      <p:pic>
        <p:nvPicPr>
          <p:cNvPr id="129" name="Рисунок 128"/>
          <p:cNvPicPr/>
          <p:nvPr/>
        </p:nvPicPr>
        <p:blipFill>
          <a:blip r:embed="rId4"/>
          <a:stretch/>
        </p:blipFill>
        <p:spPr>
          <a:xfrm>
            <a:off x="5429256" y="3357562"/>
            <a:ext cx="3456000" cy="2520562"/>
          </a:xfrm>
          <a:prstGeom prst="rect">
            <a:avLst/>
          </a:prstGeom>
          <a:ln>
            <a:noFill/>
          </a:ln>
        </p:spPr>
      </p:pic>
      <p:pic>
        <p:nvPicPr>
          <p:cNvPr id="130" name="Рисунок 129"/>
          <p:cNvPicPr/>
          <p:nvPr/>
        </p:nvPicPr>
        <p:blipFill>
          <a:blip r:embed="rId5"/>
          <a:stretch/>
        </p:blipFill>
        <p:spPr>
          <a:xfrm>
            <a:off x="285720" y="2285992"/>
            <a:ext cx="4714516" cy="2643206"/>
          </a:xfrm>
          <a:prstGeom prst="rect">
            <a:avLst/>
          </a:prstGeom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5357818" y="3071810"/>
            <a:ext cx="17296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ИП Санников В.Н.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282" y="4929198"/>
            <a:ext cx="3905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АО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Владимировский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карьер тугоплавких глин»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57818" y="5857892"/>
            <a:ext cx="20307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ООО «Донской камень»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844" y="357166"/>
            <a:ext cx="4857784" cy="156966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Промышленный туризм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500034" y="1571612"/>
            <a:ext cx="792961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Красносулинский</a:t>
            </a:r>
            <a:r>
              <a:rPr lang="ru-RU" sz="40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район</a:t>
            </a:r>
          </a:p>
          <a:p>
            <a:pPr algn="ctr"/>
            <a:r>
              <a:rPr lang="ru-RU" sz="40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открыт для сотрудничества</a:t>
            </a:r>
          </a:p>
          <a:p>
            <a:pPr algn="ctr"/>
            <a:r>
              <a:rPr lang="ru-RU" sz="40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и привлечения новых инвесторов!</a:t>
            </a:r>
          </a:p>
          <a:p>
            <a:pPr algn="ctr"/>
            <a:r>
              <a:rPr lang="ru-RU" sz="4000" dirty="0" smtClean="0">
                <a:solidFill>
                  <a:srgbClr val="00CC66"/>
                </a:solidFill>
              </a:rPr>
              <a:t> </a:t>
            </a:r>
          </a:p>
          <a:p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/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pic>
        <p:nvPicPr>
          <p:cNvPr id="1028" name="Picture 4" descr="C:\Users\User\Desktop\Фото\PHOTO-2023-01-30-17-13-5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14290"/>
            <a:ext cx="2500330" cy="2880021"/>
          </a:xfrm>
          <a:prstGeom prst="rect">
            <a:avLst/>
          </a:prstGeom>
          <a:noFill/>
        </p:spPr>
      </p:pic>
      <p:pic>
        <p:nvPicPr>
          <p:cNvPr id="1029" name="Picture 5" descr="C:\Users\User\Desktop\Фото\PHOTO-2023-01-30-17-13-50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6" y="2357430"/>
            <a:ext cx="4143404" cy="2732057"/>
          </a:xfrm>
          <a:prstGeom prst="rect">
            <a:avLst/>
          </a:prstGeom>
          <a:noFill/>
        </p:spPr>
      </p:pic>
      <p:pic>
        <p:nvPicPr>
          <p:cNvPr id="1030" name="Picture 6" descr="C:\Users\User\Desktop\Фото\PHOTO-2023-01-30-17-13-5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3357562"/>
            <a:ext cx="3643338" cy="273250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071802" y="285728"/>
            <a:ext cx="2286016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 </a:t>
            </a:r>
            <a:r>
              <a:rPr lang="ru-RU" dirty="0" smtClean="0"/>
              <a:t>– 2103,9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км</a:t>
            </a:r>
            <a:r>
              <a:rPr lang="ru-RU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1400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71802" y="785794"/>
            <a:ext cx="3643338" cy="92333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Расстояние </a:t>
            </a:r>
          </a:p>
          <a:p>
            <a:r>
              <a:rPr lang="ru-RU" dirty="0" smtClean="0"/>
              <a:t>до Ростова-на-Дону - 100 км, </a:t>
            </a:r>
          </a:p>
          <a:p>
            <a:r>
              <a:rPr lang="ru-RU" dirty="0" smtClean="0"/>
              <a:t>до Москвы - 1011 км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1"/>
          <p:cNvSpPr/>
          <p:nvPr/>
        </p:nvSpPr>
        <p:spPr>
          <a:xfrm>
            <a:off x="2209680" y="380880"/>
            <a:ext cx="5486040" cy="1309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000" b="1" strike="noStrike" spc="-1" dirty="0">
                <a:solidFill>
                  <a:srgbClr val="000000"/>
                </a:solidFill>
                <a:latin typeface="Calibri"/>
              </a:rPr>
              <a:t>Южный парк птиц «Малинки»</a:t>
            </a:r>
            <a:endParaRPr lang="ru-RU" sz="4000" b="0" strike="noStrike" spc="-1" dirty="0">
              <a:latin typeface="Arial"/>
            </a:endParaRPr>
          </a:p>
        </p:txBody>
      </p:sp>
      <p:pic>
        <p:nvPicPr>
          <p:cNvPr id="45" name="Picture 2" descr="C:\Users\User\Desktop\Новая папка (3)\oo7NxeTo34U.jpg"/>
          <p:cNvPicPr/>
          <p:nvPr/>
        </p:nvPicPr>
        <p:blipFill>
          <a:blip r:embed="rId2"/>
          <a:stretch/>
        </p:blipFill>
        <p:spPr>
          <a:xfrm>
            <a:off x="228600" y="228600"/>
            <a:ext cx="1904760" cy="1900080"/>
          </a:xfrm>
          <a:prstGeom prst="rect">
            <a:avLst/>
          </a:prstGeom>
          <a:ln>
            <a:noFill/>
          </a:ln>
        </p:spPr>
      </p:pic>
      <p:pic>
        <p:nvPicPr>
          <p:cNvPr id="31" name="Picture 3" descr="https://catherineasquithgallery.com/uploads/posts/2021-02/1613546583_28-p-fon-dlya-prezentatsii-belii-s-polosoi-33.png"/>
          <p:cNvPicPr/>
          <p:nvPr/>
        </p:nvPicPr>
        <p:blipFill>
          <a:blip r:embed="rId3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2051" name="Picture 3" descr="C:\Users\User\Desktop\Новая папка (3)\oc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80" y="2357430"/>
            <a:ext cx="3500462" cy="3500462"/>
          </a:xfrm>
          <a:prstGeom prst="rect">
            <a:avLst/>
          </a:prstGeom>
          <a:noFill/>
        </p:spPr>
      </p:pic>
      <p:pic>
        <p:nvPicPr>
          <p:cNvPr id="2050" name="Picture 2" descr="C:\Users\User\Desktop\captio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2357430"/>
            <a:ext cx="4638661" cy="347899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3" descr="https://catherineasquithgallery.com/uploads/posts/2021-02/1613546583_28-p-fon-dlya-prezentatsii-belii-s-polosoi-33.png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31" name="Picture 2" descr="C:\Users\User\Desktop\Новая папка (3)\1623458955_37-krasivosti_pro-p-yuzhnii-park-ptits-malinki-zhivotnie-krasi-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285992"/>
            <a:ext cx="3073090" cy="2047927"/>
          </a:xfrm>
          <a:prstGeom prst="rect">
            <a:avLst/>
          </a:prstGeom>
          <a:noFill/>
        </p:spPr>
      </p:pic>
      <p:sp>
        <p:nvSpPr>
          <p:cNvPr id="44" name="CustomShape 1"/>
          <p:cNvSpPr/>
          <p:nvPr/>
        </p:nvSpPr>
        <p:spPr>
          <a:xfrm>
            <a:off x="2209680" y="380880"/>
            <a:ext cx="5486040" cy="1309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000" b="1" strike="noStrike" spc="-1" dirty="0">
                <a:solidFill>
                  <a:srgbClr val="000000"/>
                </a:solidFill>
                <a:latin typeface="Calibri"/>
              </a:rPr>
              <a:t>Южный парк птиц «Малинки»</a:t>
            </a:r>
            <a:endParaRPr lang="ru-RU" sz="4000" b="0" strike="noStrike" spc="-1" dirty="0">
              <a:latin typeface="Arial"/>
            </a:endParaRPr>
          </a:p>
        </p:txBody>
      </p:sp>
      <p:pic>
        <p:nvPicPr>
          <p:cNvPr id="45" name="Picture 2" descr="C:\Users\User\Desktop\Новая папка (3)\oo7NxeTo34U.jpg"/>
          <p:cNvPicPr/>
          <p:nvPr/>
        </p:nvPicPr>
        <p:blipFill>
          <a:blip r:embed="rId4"/>
          <a:stretch/>
        </p:blipFill>
        <p:spPr>
          <a:xfrm>
            <a:off x="228600" y="228600"/>
            <a:ext cx="1904760" cy="1900080"/>
          </a:xfrm>
          <a:prstGeom prst="rect">
            <a:avLst/>
          </a:prstGeom>
          <a:ln>
            <a:noFill/>
          </a:ln>
        </p:spPr>
      </p:pic>
      <p:pic>
        <p:nvPicPr>
          <p:cNvPr id="47" name="Picture 1" descr="C:\Users\User\Desktop\S2dzstqdE1k.jpg"/>
          <p:cNvPicPr/>
          <p:nvPr/>
        </p:nvPicPr>
        <p:blipFill>
          <a:blip r:embed="rId5"/>
          <a:stretch/>
        </p:blipFill>
        <p:spPr>
          <a:xfrm>
            <a:off x="428596" y="4572008"/>
            <a:ext cx="1485360" cy="1980720"/>
          </a:xfrm>
          <a:prstGeom prst="rect">
            <a:avLst/>
          </a:prstGeom>
          <a:ln>
            <a:noFill/>
          </a:ln>
        </p:spPr>
      </p:pic>
      <p:pic>
        <p:nvPicPr>
          <p:cNvPr id="48" name="Picture 5" descr="C:\Users\User\Desktop\PJZ9YGwxC8I.jpg"/>
          <p:cNvPicPr/>
          <p:nvPr/>
        </p:nvPicPr>
        <p:blipFill>
          <a:blip r:embed="rId6"/>
          <a:stretch/>
        </p:blipFill>
        <p:spPr>
          <a:xfrm>
            <a:off x="2000232" y="4143380"/>
            <a:ext cx="1771200" cy="2361960"/>
          </a:xfrm>
          <a:prstGeom prst="rect">
            <a:avLst/>
          </a:prstGeom>
          <a:ln>
            <a:noFill/>
          </a:ln>
        </p:spPr>
      </p:pic>
      <p:pic>
        <p:nvPicPr>
          <p:cNvPr id="49" name="Picture 6" descr="C:\Users\User\Desktop\aSG-eWeZ_pw.jpg"/>
          <p:cNvPicPr/>
          <p:nvPr/>
        </p:nvPicPr>
        <p:blipFill>
          <a:blip r:embed="rId7" cstate="print"/>
          <a:stretch/>
        </p:blipFill>
        <p:spPr>
          <a:xfrm>
            <a:off x="3962520" y="4419720"/>
            <a:ext cx="2674440" cy="2005920"/>
          </a:xfrm>
          <a:prstGeom prst="rect">
            <a:avLst/>
          </a:prstGeom>
          <a:ln>
            <a:noFill/>
          </a:ln>
        </p:spPr>
      </p:pic>
      <p:pic>
        <p:nvPicPr>
          <p:cNvPr id="50" name="Picture 8" descr="C:\Users\User\Desktop\jTMleNAnlJ8.jpg"/>
          <p:cNvPicPr/>
          <p:nvPr/>
        </p:nvPicPr>
        <p:blipFill>
          <a:blip r:embed="rId8"/>
          <a:stretch/>
        </p:blipFill>
        <p:spPr>
          <a:xfrm>
            <a:off x="6934320" y="4317840"/>
            <a:ext cx="1620000" cy="2160360"/>
          </a:xfrm>
          <a:prstGeom prst="rect">
            <a:avLst/>
          </a:prstGeom>
          <a:ln>
            <a:noFill/>
          </a:ln>
        </p:spPr>
      </p:pic>
      <p:sp>
        <p:nvSpPr>
          <p:cNvPr id="51" name="CustomShape 2"/>
          <p:cNvSpPr/>
          <p:nvPr/>
        </p:nvSpPr>
        <p:spPr>
          <a:xfrm>
            <a:off x="5334120" y="2438280"/>
            <a:ext cx="152352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404040"/>
                </a:solidFill>
                <a:latin typeface="Calibri"/>
              </a:rPr>
              <a:t>150 тыс. человек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52" name="CustomShape 3"/>
          <p:cNvSpPr/>
          <p:nvPr/>
        </p:nvSpPr>
        <p:spPr>
          <a:xfrm>
            <a:off x="5334120" y="3200400"/>
            <a:ext cx="152352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404040"/>
                </a:solidFill>
                <a:latin typeface="Calibri"/>
              </a:rPr>
              <a:t>190 тыс. человек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53" name="CustomShape 4"/>
          <p:cNvSpPr/>
          <p:nvPr/>
        </p:nvSpPr>
        <p:spPr>
          <a:xfrm>
            <a:off x="5334120" y="4038480"/>
            <a:ext cx="152352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404040"/>
                </a:solidFill>
                <a:latin typeface="Calibri"/>
              </a:rPr>
              <a:t>210 тыс. человек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54" name="CustomShape 5"/>
          <p:cNvSpPr/>
          <p:nvPr/>
        </p:nvSpPr>
        <p:spPr>
          <a:xfrm>
            <a:off x="5486400" y="1905120"/>
            <a:ext cx="151920" cy="533160"/>
          </a:xfrm>
          <a:custGeom>
            <a:avLst/>
            <a:gdLst/>
            <a:ahLst/>
            <a:cxnLst/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5" name="CustomShape 6"/>
          <p:cNvSpPr/>
          <p:nvPr/>
        </p:nvSpPr>
        <p:spPr>
          <a:xfrm>
            <a:off x="5715000" y="1905120"/>
            <a:ext cx="151920" cy="533160"/>
          </a:xfrm>
          <a:custGeom>
            <a:avLst/>
            <a:gdLst/>
            <a:ahLst/>
            <a:cxnLst/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6" name="CustomShape 7"/>
          <p:cNvSpPr/>
          <p:nvPr/>
        </p:nvSpPr>
        <p:spPr>
          <a:xfrm>
            <a:off x="5943600" y="1905120"/>
            <a:ext cx="151920" cy="533160"/>
          </a:xfrm>
          <a:custGeom>
            <a:avLst/>
            <a:gdLst/>
            <a:ahLst/>
            <a:cxnLst/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7" name="CustomShape 8"/>
          <p:cNvSpPr/>
          <p:nvPr/>
        </p:nvSpPr>
        <p:spPr>
          <a:xfrm>
            <a:off x="5486400" y="2666880"/>
            <a:ext cx="151920" cy="533160"/>
          </a:xfrm>
          <a:custGeom>
            <a:avLst/>
            <a:gdLst/>
            <a:ahLst/>
            <a:cxnLst/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8" name="CustomShape 9"/>
          <p:cNvSpPr/>
          <p:nvPr/>
        </p:nvSpPr>
        <p:spPr>
          <a:xfrm>
            <a:off x="5715000" y="2666880"/>
            <a:ext cx="151920" cy="533160"/>
          </a:xfrm>
          <a:custGeom>
            <a:avLst/>
            <a:gdLst/>
            <a:ahLst/>
            <a:cxnLst/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9" name="CustomShape 10"/>
          <p:cNvSpPr/>
          <p:nvPr/>
        </p:nvSpPr>
        <p:spPr>
          <a:xfrm>
            <a:off x="5943600" y="2666880"/>
            <a:ext cx="151920" cy="533160"/>
          </a:xfrm>
          <a:custGeom>
            <a:avLst/>
            <a:gdLst/>
            <a:ahLst/>
            <a:cxnLst/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0" name="CustomShape 11"/>
          <p:cNvSpPr/>
          <p:nvPr/>
        </p:nvSpPr>
        <p:spPr>
          <a:xfrm>
            <a:off x="6172200" y="2666880"/>
            <a:ext cx="151920" cy="533160"/>
          </a:xfrm>
          <a:custGeom>
            <a:avLst/>
            <a:gdLst/>
            <a:ahLst/>
            <a:cxnLst/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1" name="CustomShape 12"/>
          <p:cNvSpPr/>
          <p:nvPr/>
        </p:nvSpPr>
        <p:spPr>
          <a:xfrm>
            <a:off x="6400800" y="2666880"/>
            <a:ext cx="151920" cy="533160"/>
          </a:xfrm>
          <a:custGeom>
            <a:avLst/>
            <a:gdLst/>
            <a:ahLst/>
            <a:cxnLst/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2" name="CustomShape 13"/>
          <p:cNvSpPr/>
          <p:nvPr/>
        </p:nvSpPr>
        <p:spPr>
          <a:xfrm>
            <a:off x="5486400" y="3505320"/>
            <a:ext cx="151920" cy="533160"/>
          </a:xfrm>
          <a:custGeom>
            <a:avLst/>
            <a:gdLst/>
            <a:ahLst/>
            <a:cxnLst/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3" name="CustomShape 14"/>
          <p:cNvSpPr/>
          <p:nvPr/>
        </p:nvSpPr>
        <p:spPr>
          <a:xfrm>
            <a:off x="5715000" y="3505320"/>
            <a:ext cx="151920" cy="533160"/>
          </a:xfrm>
          <a:custGeom>
            <a:avLst/>
            <a:gdLst/>
            <a:ahLst/>
            <a:cxnLst/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4" name="CustomShape 15"/>
          <p:cNvSpPr/>
          <p:nvPr/>
        </p:nvSpPr>
        <p:spPr>
          <a:xfrm>
            <a:off x="5943600" y="3505320"/>
            <a:ext cx="151920" cy="533160"/>
          </a:xfrm>
          <a:custGeom>
            <a:avLst/>
            <a:gdLst/>
            <a:ahLst/>
            <a:cxnLst/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5" name="CustomShape 16"/>
          <p:cNvSpPr/>
          <p:nvPr/>
        </p:nvSpPr>
        <p:spPr>
          <a:xfrm>
            <a:off x="6172200" y="3505320"/>
            <a:ext cx="151920" cy="533160"/>
          </a:xfrm>
          <a:custGeom>
            <a:avLst/>
            <a:gdLst/>
            <a:ahLst/>
            <a:cxnLst/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6" name="CustomShape 17"/>
          <p:cNvSpPr/>
          <p:nvPr/>
        </p:nvSpPr>
        <p:spPr>
          <a:xfrm>
            <a:off x="6400800" y="3505320"/>
            <a:ext cx="151920" cy="533160"/>
          </a:xfrm>
          <a:custGeom>
            <a:avLst/>
            <a:gdLst/>
            <a:ahLst/>
            <a:cxnLst/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7" name="CustomShape 18"/>
          <p:cNvSpPr/>
          <p:nvPr/>
        </p:nvSpPr>
        <p:spPr>
          <a:xfrm>
            <a:off x="6629400" y="3505320"/>
            <a:ext cx="151920" cy="533160"/>
          </a:xfrm>
          <a:custGeom>
            <a:avLst/>
            <a:gdLst/>
            <a:ahLst/>
            <a:cxnLst/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8" name="CustomShape 19"/>
          <p:cNvSpPr/>
          <p:nvPr/>
        </p:nvSpPr>
        <p:spPr>
          <a:xfrm>
            <a:off x="6858000" y="3505320"/>
            <a:ext cx="151920" cy="533160"/>
          </a:xfrm>
          <a:custGeom>
            <a:avLst/>
            <a:gdLst/>
            <a:ahLst/>
            <a:cxnLst/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9" name="CustomShape 20"/>
          <p:cNvSpPr/>
          <p:nvPr/>
        </p:nvSpPr>
        <p:spPr>
          <a:xfrm>
            <a:off x="4124160" y="1981080"/>
            <a:ext cx="129528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Calibri"/>
              </a:rPr>
              <a:t>2020</a:t>
            </a:r>
            <a:r>
              <a:rPr lang="ru-RU" sz="1100" b="1" strike="noStrike" spc="-1">
                <a:solidFill>
                  <a:srgbClr val="000000"/>
                </a:solidFill>
                <a:latin typeface="Calibri"/>
              </a:rPr>
              <a:t>год</a:t>
            </a:r>
            <a:r>
              <a:rPr lang="ru-RU" sz="2800" b="1" strike="noStrike" spc="-1">
                <a:solidFill>
                  <a:srgbClr val="000000"/>
                </a:solidFill>
                <a:latin typeface="Calibri"/>
              </a:rPr>
              <a:t> -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70" name="CustomShape 21"/>
          <p:cNvSpPr/>
          <p:nvPr/>
        </p:nvSpPr>
        <p:spPr>
          <a:xfrm>
            <a:off x="4141080" y="2666880"/>
            <a:ext cx="131328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Calibri"/>
              </a:rPr>
              <a:t>2021</a:t>
            </a:r>
            <a:r>
              <a:rPr lang="ru-RU" sz="1200" b="1" strike="noStrike" spc="-1">
                <a:solidFill>
                  <a:srgbClr val="000000"/>
                </a:solidFill>
                <a:latin typeface="Calibri"/>
              </a:rPr>
              <a:t>год</a:t>
            </a:r>
            <a:r>
              <a:rPr lang="ru-RU" sz="2800" b="1" strike="noStrike" spc="-1">
                <a:solidFill>
                  <a:srgbClr val="000000"/>
                </a:solidFill>
                <a:latin typeface="Calibri"/>
              </a:rPr>
              <a:t> -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71" name="CustomShape 22"/>
          <p:cNvSpPr/>
          <p:nvPr/>
        </p:nvSpPr>
        <p:spPr>
          <a:xfrm>
            <a:off x="4123800" y="3429000"/>
            <a:ext cx="139392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Calibri"/>
              </a:rPr>
              <a:t>2022</a:t>
            </a:r>
            <a:r>
              <a:rPr lang="ru-RU" sz="1200" b="1" strike="noStrike" spc="-1">
                <a:solidFill>
                  <a:srgbClr val="000000"/>
                </a:solidFill>
                <a:latin typeface="Calibri"/>
              </a:rPr>
              <a:t>год</a:t>
            </a:r>
            <a:r>
              <a:rPr lang="ru-RU" sz="2800" b="1" strike="noStrike" spc="-1">
                <a:solidFill>
                  <a:srgbClr val="000000"/>
                </a:solidFill>
                <a:latin typeface="Calibri"/>
              </a:rPr>
              <a:t> - </a:t>
            </a:r>
            <a:endParaRPr lang="ru-RU" sz="2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3" descr="https://catherineasquithgallery.com/uploads/posts/2021-02/1613546583_28-p-fon-dlya-prezentatsii-belii-s-polosoi-33.png"/>
          <p:cNvPicPr/>
          <p:nvPr/>
        </p:nvPicPr>
        <p:blipFill>
          <a:blip r:embed="rId2"/>
          <a:stretch/>
        </p:blipFill>
        <p:spPr>
          <a:xfrm>
            <a:off x="36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2050" name="Picture 2" descr="C:\Users\User\AppData\Local\Temp\7zEC976.tmp\PHOTO-2023-01-30-17-14-4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70" y="4714884"/>
            <a:ext cx="2786082" cy="1857388"/>
          </a:xfrm>
          <a:prstGeom prst="rect">
            <a:avLst/>
          </a:prstGeom>
          <a:noFill/>
        </p:spPr>
      </p:pic>
      <p:pic>
        <p:nvPicPr>
          <p:cNvPr id="2052" name="Picture 4" descr="C:\Users\User\AppData\Local\Temp\7zEE1D8.tmp\PHOTO-2023-01-30-17-14-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4786322"/>
            <a:ext cx="2643206" cy="1757732"/>
          </a:xfrm>
          <a:prstGeom prst="rect">
            <a:avLst/>
          </a:prstGeom>
          <a:noFill/>
        </p:spPr>
      </p:pic>
      <p:pic>
        <p:nvPicPr>
          <p:cNvPr id="2053" name="Picture 5" descr="C:\Users\User\AppData\Local\Temp\7zEE967.tmp\PHOTO-2023-01-30-17-14-4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43570" y="428604"/>
            <a:ext cx="2786050" cy="4207840"/>
          </a:xfrm>
          <a:prstGeom prst="rect">
            <a:avLst/>
          </a:prstGeom>
          <a:noFill/>
        </p:spPr>
      </p:pic>
      <p:pic>
        <p:nvPicPr>
          <p:cNvPr id="2054" name="Picture 6" descr="C:\Users\User\AppData\Local\Temp\7zEF200.tmp\PHOTO-2023-01-30-17-14-4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327" y="4786322"/>
            <a:ext cx="2262418" cy="1714488"/>
          </a:xfrm>
          <a:prstGeom prst="rect">
            <a:avLst/>
          </a:prstGeom>
          <a:noFill/>
        </p:spPr>
      </p:pic>
      <p:sp>
        <p:nvSpPr>
          <p:cNvPr id="40" name="Прямоугольник 39"/>
          <p:cNvSpPr/>
          <p:nvPr/>
        </p:nvSpPr>
        <p:spPr>
          <a:xfrm>
            <a:off x="1643042" y="642918"/>
            <a:ext cx="2428892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spc="-1" dirty="0" smtClean="0">
                <a:solidFill>
                  <a:srgbClr val="000000"/>
                </a:solidFill>
                <a:latin typeface="Calibri"/>
              </a:rPr>
              <a:t>Проект «Сафари- парк»</a:t>
            </a:r>
            <a:endParaRPr lang="ru-RU" sz="2400" spc="-1" dirty="0"/>
          </a:p>
        </p:txBody>
      </p:sp>
      <p:pic>
        <p:nvPicPr>
          <p:cNvPr id="2051" name="Picture 3" descr="C:\Users\User\AppData\Local\Temp\7zED95F.tmp\PHOTO-2023-01-30-17-14-4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9644" y="1857364"/>
            <a:ext cx="4320984" cy="2853649"/>
          </a:xfrm>
          <a:prstGeom prst="rect">
            <a:avLst/>
          </a:prstGeom>
          <a:noFill/>
        </p:spPr>
      </p:pic>
      <p:pic>
        <p:nvPicPr>
          <p:cNvPr id="37" name="Picture 2" descr="C:\Users\User\Desktop\Новая папка (3)\oo7NxeTo34U.jpg"/>
          <p:cNvPicPr/>
          <p:nvPr/>
        </p:nvPicPr>
        <p:blipFill>
          <a:blip r:embed="rId8" cstate="print"/>
          <a:stretch/>
        </p:blipFill>
        <p:spPr>
          <a:xfrm>
            <a:off x="142844" y="357166"/>
            <a:ext cx="1571636" cy="150019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https://catherineasquithgallery.com/uploads/posts/2021-02/1613546583_28-p-fon-dlya-prezentatsii-belii-s-polosoi-33.png"/>
          <p:cNvPicPr/>
          <p:nvPr/>
        </p:nvPicPr>
        <p:blipFill>
          <a:blip r:embed="rId2"/>
          <a:stretch/>
        </p:blipFill>
        <p:spPr>
          <a:xfrm>
            <a:off x="36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18440" name="Picture 8" descr="https://downloader.disk.yandex.ru/preview/c36b013512b69d59a8896f86facc718e0ed68e94d3d3b023404a7579e626c799/63d8dc37/DU2TNcNGpRYFgiEuQIOfnSLv5B-Cd-ZhmbSX8-qidd7-kMmfM3QLW2vbxLqyZwE0OXTCnn-SgVaiAj2Kx1BDCg%3D%3D?uid=0&amp;filename=8L8A7301.jpg&amp;disposition=inline&amp;hash=&amp;limit=0&amp;content_type=image%2Fjpeg&amp;owner_uid=0&amp;tknv=v2&amp;size=1855x9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1142983"/>
            <a:ext cx="3786214" cy="2523157"/>
          </a:xfrm>
          <a:prstGeom prst="rect">
            <a:avLst/>
          </a:prstGeom>
          <a:noFill/>
        </p:spPr>
      </p:pic>
      <p:pic>
        <p:nvPicPr>
          <p:cNvPr id="18434" name="Picture 2" descr="https://downloader.disk.yandex.ru/preview/a1274b2000fb79a2e54db5eb1f14d1d12f7930765502a32b608206c1e500a80c/63d8dc35/7YRMnvxYIKXX_BgOx-M_wD9A0glmhzJ22OAABIwC3to2y_ydvJPMNuPvZ8NMI4BkgDkLdTqNaPjqKtDg2avxOg%3D%3D?uid=0&amp;filename=8L8A7274.CR2&amp;disposition=inline&amp;hash=&amp;limit=0&amp;content_type=image%2Fjpeg&amp;owner_uid=0&amp;tknv=v2&amp;size=1266x8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3786190"/>
            <a:ext cx="3786214" cy="2481556"/>
          </a:xfrm>
          <a:prstGeom prst="rect">
            <a:avLst/>
          </a:prstGeom>
          <a:noFill/>
        </p:spPr>
      </p:pic>
      <p:pic>
        <p:nvPicPr>
          <p:cNvPr id="18436" name="Picture 4" descr="https://downloader.disk.yandex.ru/preview/1a505e984455362578ccd85c067158ad8d7a2464a28a07a37b36bcd35b4a8d6e/63d8dc35/Nss8mbcywe0QHN0LkVCB4mm9jI9qK4PMuoKxywRlrMou_j8rgui3OXHYpH7_nw4J2wOzfOPcuciSsWZC5SjziA%3D%3D?uid=0&amp;filename=8L8A7283.CR2&amp;disposition=inline&amp;hash=&amp;limit=0&amp;content_type=image%2Fjpeg&amp;owner_uid=0&amp;tknv=v2&amp;size=1266x8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1142984"/>
            <a:ext cx="3742880" cy="2500330"/>
          </a:xfrm>
          <a:prstGeom prst="rect">
            <a:avLst/>
          </a:prstGeom>
          <a:noFill/>
        </p:spPr>
      </p:pic>
      <p:pic>
        <p:nvPicPr>
          <p:cNvPr id="18438" name="Picture 6" descr="https://downloader.disk.yandex.ru/preview/7b999cdb61e87bd57497c95e74b4fde3167fc2bc2c7898cb43c6fdc7d5410efb/63d8dc35/yFdQrmCEvNjm0qrEs5ndMuKgpeDqQfJBOdTltD0VGSJQTOb9JhENcdWxQoaB2AU9p9l9ZvykZVb3dEFpB3zGGA%3D%3D?uid=0&amp;filename=8L8A7287.CR2&amp;disposition=inline&amp;hash=&amp;limit=0&amp;content_type=image%2Fjpeg&amp;owner_uid=0&amp;tknv=v2&amp;size=1855x94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928662" y="3786191"/>
            <a:ext cx="3743578" cy="250059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000100" y="500042"/>
            <a:ext cx="3593291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Строительство новых вольеров</a:t>
            </a:r>
            <a:endParaRPr lang="ru-RU" dirty="0"/>
          </a:p>
        </p:txBody>
      </p:sp>
      <p:pic>
        <p:nvPicPr>
          <p:cNvPr id="7" name="Picture 2" descr="C:\Users\User\Desktop\Новая папка (3)\oo7NxeTo34U.jpg"/>
          <p:cNvPicPr/>
          <p:nvPr/>
        </p:nvPicPr>
        <p:blipFill>
          <a:blip r:embed="rId7" cstate="print"/>
          <a:stretch/>
        </p:blipFill>
        <p:spPr>
          <a:xfrm>
            <a:off x="142844" y="214290"/>
            <a:ext cx="928694" cy="857256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643042" y="642918"/>
            <a:ext cx="228601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spc="-1" dirty="0" smtClean="0">
                <a:solidFill>
                  <a:srgbClr val="000000"/>
                </a:solidFill>
                <a:latin typeface="Calibri"/>
              </a:rPr>
              <a:t>Проект </a:t>
            </a:r>
            <a:r>
              <a:rPr lang="ru-RU" sz="2400" b="1" spc="-1" dirty="0" err="1" smtClean="0">
                <a:solidFill>
                  <a:srgbClr val="000000"/>
                </a:solidFill>
                <a:latin typeface="Calibri"/>
              </a:rPr>
              <a:t>Пингвинария</a:t>
            </a:r>
            <a:endParaRPr lang="ru-RU" sz="2400" spc="-1" dirty="0"/>
          </a:p>
        </p:txBody>
      </p:sp>
      <p:pic>
        <p:nvPicPr>
          <p:cNvPr id="6" name="Picture 3" descr="https://catherineasquithgallery.com/uploads/posts/2021-02/1613546583_28-p-fon-dlya-prezentatsii-belii-s-polosoi-33.png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73" name="Picture 2" descr="C:\Users\User\Desktop\Новая папка (3)\9pMDVHJhnHk.jpg"/>
          <p:cNvPicPr/>
          <p:nvPr/>
        </p:nvPicPr>
        <p:blipFill>
          <a:blip r:embed="rId3"/>
          <a:stretch/>
        </p:blipFill>
        <p:spPr>
          <a:xfrm>
            <a:off x="785786" y="2643182"/>
            <a:ext cx="2786082" cy="3571900"/>
          </a:xfrm>
          <a:prstGeom prst="rect">
            <a:avLst/>
          </a:prstGeom>
          <a:ln>
            <a:noFill/>
          </a:ln>
        </p:spPr>
      </p:pic>
      <p:pic>
        <p:nvPicPr>
          <p:cNvPr id="75" name="Picture 6" descr="C:\Users\User\Desktop\Новая папка (3)\2P2CnQSVH1k.jpg"/>
          <p:cNvPicPr/>
          <p:nvPr/>
        </p:nvPicPr>
        <p:blipFill>
          <a:blip r:embed="rId4" cstate="print"/>
          <a:stretch/>
        </p:blipFill>
        <p:spPr>
          <a:xfrm>
            <a:off x="4071934" y="3357562"/>
            <a:ext cx="4676900" cy="2914288"/>
          </a:xfrm>
          <a:prstGeom prst="rect">
            <a:avLst/>
          </a:prstGeom>
          <a:ln>
            <a:noFill/>
          </a:ln>
        </p:spPr>
      </p:pic>
      <p:pic>
        <p:nvPicPr>
          <p:cNvPr id="7" name="Picture 2" descr="C:\Users\User\Desktop\Новая папка (3)\oo7NxeTo34U.jpg"/>
          <p:cNvPicPr/>
          <p:nvPr/>
        </p:nvPicPr>
        <p:blipFill>
          <a:blip r:embed="rId5" cstate="print"/>
          <a:stretch/>
        </p:blipFill>
        <p:spPr>
          <a:xfrm>
            <a:off x="142844" y="357166"/>
            <a:ext cx="1571636" cy="1500198"/>
          </a:xfrm>
          <a:prstGeom prst="rect">
            <a:avLst/>
          </a:prstGeom>
          <a:ln>
            <a:noFill/>
          </a:ln>
        </p:spPr>
      </p:pic>
      <p:pic>
        <p:nvPicPr>
          <p:cNvPr id="74" name="Picture 3" descr="C:\Users\User\Desktop\Новая папка (3)\71b_6vzIzSU.jpg"/>
          <p:cNvPicPr/>
          <p:nvPr/>
        </p:nvPicPr>
        <p:blipFill>
          <a:blip r:embed="rId6" cstate="print"/>
          <a:stretch/>
        </p:blipFill>
        <p:spPr>
          <a:xfrm>
            <a:off x="4000496" y="500042"/>
            <a:ext cx="4643470" cy="2428892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https://catherineasquithgallery.com/uploads/posts/2021-02/1613546583_28-p-fon-dlya-prezentatsii-belii-s-polosoi-33.png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2000232" y="928670"/>
            <a:ext cx="2214578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spc="-1" dirty="0" smtClean="0">
                <a:solidFill>
                  <a:srgbClr val="000000"/>
                </a:solidFill>
                <a:latin typeface="Calibri"/>
              </a:rPr>
              <a:t>Проект </a:t>
            </a:r>
            <a:r>
              <a:rPr lang="ru-RU" sz="2400" b="1" spc="-1" dirty="0" err="1" smtClean="0">
                <a:solidFill>
                  <a:srgbClr val="000000"/>
                </a:solidFill>
                <a:latin typeface="Calibri"/>
              </a:rPr>
              <a:t>Пингвинария</a:t>
            </a:r>
            <a:endParaRPr lang="ru-RU" sz="2400" spc="-1" dirty="0"/>
          </a:p>
        </p:txBody>
      </p:sp>
      <p:sp>
        <p:nvSpPr>
          <p:cNvPr id="77" name="TextShape 1"/>
          <p:cNvSpPr txBox="1"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TextShape 2"/>
          <p:cNvSpPr txBox="1"/>
          <p:nvPr/>
        </p:nvSpPr>
        <p:spPr>
          <a:xfrm>
            <a:off x="1371600" y="3886200"/>
            <a:ext cx="6400440" cy="17521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  <p:pic>
        <p:nvPicPr>
          <p:cNvPr id="79" name="Picture 4" descr="C:\Users\User\Desktop\Новая папка (3)\lzppKQQ4a9c.jpg"/>
          <p:cNvPicPr/>
          <p:nvPr/>
        </p:nvPicPr>
        <p:blipFill>
          <a:blip r:embed="rId3"/>
          <a:stretch/>
        </p:blipFill>
        <p:spPr>
          <a:xfrm>
            <a:off x="357158" y="2928934"/>
            <a:ext cx="4071966" cy="3429024"/>
          </a:xfrm>
          <a:prstGeom prst="rect">
            <a:avLst/>
          </a:prstGeom>
          <a:ln>
            <a:noFill/>
          </a:ln>
        </p:spPr>
      </p:pic>
      <p:pic>
        <p:nvPicPr>
          <p:cNvPr id="1027" name="Picture 3" descr="C:\Users\User\Desktop\Новая папка (3)\bRqy4oqTJp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714356"/>
            <a:ext cx="4214842" cy="3071834"/>
          </a:xfrm>
          <a:prstGeom prst="rect">
            <a:avLst/>
          </a:prstGeom>
          <a:noFill/>
        </p:spPr>
      </p:pic>
      <p:pic>
        <p:nvPicPr>
          <p:cNvPr id="1028" name="Picture 4" descr="C:\Users\User\Desktop\Новая папка (3)\n6PCso7FZs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7" y="4071942"/>
            <a:ext cx="4174465" cy="2247036"/>
          </a:xfrm>
          <a:prstGeom prst="rect">
            <a:avLst/>
          </a:prstGeom>
          <a:noFill/>
        </p:spPr>
      </p:pic>
      <p:pic>
        <p:nvPicPr>
          <p:cNvPr id="7" name="Picture 2" descr="C:\Users\User\Desktop\Новая папка (3)\oo7NxeTo34U.jpg"/>
          <p:cNvPicPr/>
          <p:nvPr/>
        </p:nvPicPr>
        <p:blipFill>
          <a:blip r:embed="rId6" cstate="print"/>
          <a:stretch/>
        </p:blipFill>
        <p:spPr>
          <a:xfrm>
            <a:off x="428596" y="500042"/>
            <a:ext cx="1643074" cy="1643074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451</TotalTime>
  <Words>144</Words>
  <Application>LibreOffice/6.4.7.2$Linux_X86_64 LibreOffice_project/40$Build-2</Application>
  <PresentationFormat>Экран (4:3)</PresentationFormat>
  <Paragraphs>40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70</cp:revision>
  <dcterms:created xsi:type="dcterms:W3CDTF">2023-01-25T09:07:59Z</dcterms:created>
  <dcterms:modified xsi:type="dcterms:W3CDTF">2023-01-31T06:47:58Z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16</vt:i4>
  </property>
</Properties>
</file>