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4" r:id="rId2"/>
    <p:sldMasterId id="2147483656" r:id="rId3"/>
    <p:sldMasterId id="2147483659" r:id="rId4"/>
    <p:sldMasterId id="2147485401" r:id="rId5"/>
  </p:sldMasterIdLst>
  <p:notesMasterIdLst>
    <p:notesMasterId r:id="rId11"/>
  </p:notesMasterIdLst>
  <p:handoutMasterIdLst>
    <p:handoutMasterId r:id="rId12"/>
  </p:handoutMasterIdLst>
  <p:sldIdLst>
    <p:sldId id="1737" r:id="rId6"/>
    <p:sldId id="1887" r:id="rId7"/>
    <p:sldId id="1893" r:id="rId8"/>
    <p:sldId id="1889" r:id="rId9"/>
    <p:sldId id="1894" r:id="rId10"/>
  </p:sldIdLst>
  <p:sldSz cx="9144000" cy="6858000" type="screen4x3"/>
  <p:notesSz cx="9928225" cy="679767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1976">
          <p15:clr>
            <a:srgbClr val="A4A3A4"/>
          </p15:clr>
        </p15:guide>
        <p15:guide id="2" pos="315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0033CC"/>
    <a:srgbClr val="FFFFCC"/>
    <a:srgbClr val="FFFFE1"/>
    <a:srgbClr val="0000FF"/>
    <a:srgbClr val="0070C0"/>
    <a:srgbClr val="CC3300"/>
    <a:srgbClr val="E6E5E9"/>
    <a:srgbClr val="E4D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91" autoAdjust="0"/>
    <p:restoredTop sz="89528" autoAdjust="0"/>
  </p:normalViewPr>
  <p:slideViewPr>
    <p:cSldViewPr>
      <p:cViewPr varScale="1">
        <p:scale>
          <a:sx n="104" d="100"/>
          <a:sy n="104" d="100"/>
        </p:scale>
        <p:origin x="-182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1976"/>
        <p:guide pos="31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23EAD-7902-4D48-9895-54CBC7096EC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5AE6B-D6E1-41B1-A7AF-D302AF019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963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AutoShape 1"/>
          <p:cNvSpPr>
            <a:spLocks noChangeArrowheads="1"/>
          </p:cNvSpPr>
          <p:nvPr/>
        </p:nvSpPr>
        <p:spPr bwMode="auto">
          <a:xfrm>
            <a:off x="2" y="0"/>
            <a:ext cx="9928225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lIns="91577" tIns="45789" rIns="91577" bIns="4578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/>
          </a:p>
        </p:txBody>
      </p:sp>
      <p:sp>
        <p:nvSpPr>
          <p:cNvPr id="233475" name="AutoShape 2"/>
          <p:cNvSpPr>
            <a:spLocks noChangeArrowheads="1"/>
          </p:cNvSpPr>
          <p:nvPr/>
        </p:nvSpPr>
        <p:spPr bwMode="auto">
          <a:xfrm>
            <a:off x="2" y="0"/>
            <a:ext cx="9928225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577" tIns="45789" rIns="91577" bIns="4578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/>
          </a:p>
        </p:txBody>
      </p:sp>
      <p:sp>
        <p:nvSpPr>
          <p:cNvPr id="233476" name="Text Box 3"/>
          <p:cNvSpPr txBox="1">
            <a:spLocks noChangeArrowheads="1"/>
          </p:cNvSpPr>
          <p:nvPr/>
        </p:nvSpPr>
        <p:spPr bwMode="auto">
          <a:xfrm>
            <a:off x="2" y="0"/>
            <a:ext cx="4304010" cy="3398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577" tIns="45789" rIns="91577" bIns="4578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/>
          </a:p>
        </p:txBody>
      </p:sp>
      <p:sp>
        <p:nvSpPr>
          <p:cNvPr id="233477" name="Text Box 4"/>
          <p:cNvSpPr txBox="1">
            <a:spLocks noChangeArrowheads="1"/>
          </p:cNvSpPr>
          <p:nvPr/>
        </p:nvSpPr>
        <p:spPr bwMode="auto">
          <a:xfrm>
            <a:off x="5624216" y="0"/>
            <a:ext cx="4304010" cy="3398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577" tIns="45789" rIns="91577" bIns="4578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/>
          </a:p>
        </p:txBody>
      </p:sp>
      <p:sp>
        <p:nvSpPr>
          <p:cNvPr id="62470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5488" y="509588"/>
            <a:ext cx="3395662" cy="25463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6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93056" y="3228378"/>
            <a:ext cx="7939795" cy="3056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135" tIns="46870" rIns="90135" bIns="4687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33480" name="Text Box 7"/>
          <p:cNvSpPr txBox="1">
            <a:spLocks noChangeArrowheads="1"/>
          </p:cNvSpPr>
          <p:nvPr/>
        </p:nvSpPr>
        <p:spPr bwMode="auto">
          <a:xfrm>
            <a:off x="2" y="6455668"/>
            <a:ext cx="4304010" cy="3398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577" tIns="45789" rIns="91577" bIns="4578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624216" y="6455667"/>
            <a:ext cx="4299369" cy="337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135" tIns="46870" rIns="90135" bIns="4687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4986" algn="l"/>
                <a:tab pos="1449972" algn="l"/>
                <a:tab pos="2174958" algn="l"/>
                <a:tab pos="2899943" algn="l"/>
              </a:tabLst>
              <a:defRPr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E2A80F0-D464-4798-AE04-BA32AC4D8C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893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35F3D3C-C598-4454-A540-0A35CA9CF5E0}" type="slidenum">
              <a:rPr lang="ru-RU" smtClean="0"/>
              <a:pPr/>
              <a:t>1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65127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35F3D3C-C598-4454-A540-0A35CA9CF5E0}" type="slidenum">
              <a:rPr lang="ru-RU" smtClean="0"/>
              <a:pPr/>
              <a:t>2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45483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35F3D3C-C598-4454-A540-0A35CA9CF5E0}" type="slidenum">
              <a:rPr lang="ru-RU" smtClean="0"/>
              <a:pPr/>
              <a:t>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16281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35F3D3C-C598-4454-A540-0A35CA9CF5E0}" type="slidenum">
              <a:rPr lang="ru-RU" smtClean="0"/>
              <a:pPr/>
              <a:t>4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42153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35F3D3C-C598-4454-A540-0A35CA9CF5E0}" type="slidenum">
              <a:rPr lang="ru-RU" smtClean="0"/>
              <a:pPr/>
              <a:t>5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1388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84E99-D4F0-405B-B8BF-723F3D47D7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98424-D060-456D-8CA9-7AC39832A2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6313" y="274638"/>
            <a:ext cx="1865312" cy="61960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6713" cy="61960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9552C-2BBA-4A97-8938-7F8621FAA5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09178-08FB-4AF8-99CE-6D1DD5E58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4A971-B2C2-46CC-903C-D495631DFA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AD14D-C7F8-4D76-92D4-810CC6A13C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6012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F0825-6CAE-408C-9B14-274A80F9B3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6603A-EA53-4C68-826C-08DD454445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C6CDA-4FA2-4A99-A0FE-8D5E076185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1CADB-2006-46DE-B0CB-937719FE19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967E8-5561-43E5-9289-D11CBC4D6A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36C9D-E578-4C14-9906-C57FA8B0DA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32813-7EEA-4CDA-BED7-14970CF5EA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C0A6B-F37D-441E-B852-A60B5638EA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6313" y="274638"/>
            <a:ext cx="1865312" cy="61960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6713" cy="61960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10B12-194E-43A5-A252-2214050EBA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722F2-595D-497B-BD34-A1B2EC50A8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40819-2FE8-4DB6-8CC5-9B87D45582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D5EE2-38BC-48AF-8AF0-8EA6D5F697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6012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EDC48-68F0-4DDA-8B36-651994E059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97ADE-7880-49FB-8AAF-38F355D9C0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FB6E8-CD4F-495C-A5B7-584B9B7B79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AC7DD-C0EF-4D47-AC0B-27D491632C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23495-45D9-4B83-B6B1-FB2858EC6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D9DF1-B07B-4904-9EFB-F71F20289D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14B06-5106-4913-AD53-ABFC16C20E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0512D-731F-42A5-82F0-76ED8FB74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6313" y="274638"/>
            <a:ext cx="1865312" cy="61960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6713" cy="61960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E9A7E-EA00-469A-9829-D6434AE608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85D0D-D337-4DC5-BF55-CE1BC73E16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E6753-9F86-4A4B-83B2-3FE5B98C4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8E17D-F6CC-415C-AC29-726D80728C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6012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066FE-6386-4960-8ABF-11602C3A00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B9491-7CD1-4915-9BC6-2C86311AEC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A99CB-9AAB-44D9-8382-F031B4EB3A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6012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689EA-CCFA-4C4F-852D-355A1AE5AE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96D44-ABB0-4142-85A8-A29970770A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B5CC4-A5EC-4BA2-8077-694BCDFAA2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B7BDB-4E49-4B7E-9C25-615F30B7A7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1B46D-EC71-4496-B878-0AB35F1785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6313" y="274638"/>
            <a:ext cx="1865312" cy="61960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6713" cy="61960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2BA1D-8CF7-4A23-BCF1-0AE7E38890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25BDC-B2B6-40FF-8A8C-8F31F90D5B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DF8AC-236D-455E-BEFA-DE0FEA2377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D676A-318C-47CF-8B5A-ABB8C6BAE0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19A85-C479-46BE-AA6B-BFABF0ABE7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7EF03-848D-45EF-8B89-4B58A779CE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8FB3D-6A76-4EF2-B074-3A185C37CA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30949-1DD6-444C-9FB9-E93339E7BC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DE3D3-99D6-47BC-8549-2857369D4F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09E82-464D-48D8-88C5-158E83B5FB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1C06E-B608-4906-9B78-BFACAB234B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2BF9-CFA4-46A3-BC68-B44728720E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F629D-9ACB-4A50-BB86-6BD6D9F74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A1529-517D-41A0-B533-FA2AFC8CB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F287B-5BA5-45FE-9C1C-6E25D2AE4D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CD833-C547-4E14-AF6D-A52A2B7C8F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16CC6-F9D2-495F-B9D9-91A8991EE5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rgbClr val="AABBDF">
              <a:alpha val="54117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rgbClr val="CCD5EA">
              <a:alpha val="36078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rgbClr val="CCD5EA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rgbClr val="E7EBF5">
              <a:alpha val="7097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/>
          </a:p>
        </p:txBody>
      </p:sp>
      <p:sp>
        <p:nvSpPr>
          <p:cNvPr id="2054" name="Line 5"/>
          <p:cNvSpPr>
            <a:spLocks noChangeShapeType="1"/>
          </p:cNvSpPr>
          <p:nvPr/>
        </p:nvSpPr>
        <p:spPr bwMode="auto">
          <a:xfrm>
            <a:off x="106363" y="0"/>
            <a:ext cx="1587" cy="6858000"/>
          </a:xfrm>
          <a:prstGeom prst="line">
            <a:avLst/>
          </a:prstGeom>
          <a:noFill/>
          <a:ln w="57240">
            <a:solidFill>
              <a:srgbClr val="AABBDF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/>
          </a:p>
        </p:txBody>
      </p:sp>
      <p:sp>
        <p:nvSpPr>
          <p:cNvPr id="2055" name="Line 6"/>
          <p:cNvSpPr>
            <a:spLocks noChangeShapeType="1"/>
          </p:cNvSpPr>
          <p:nvPr/>
        </p:nvSpPr>
        <p:spPr bwMode="auto">
          <a:xfrm>
            <a:off x="914400" y="0"/>
            <a:ext cx="1588" cy="6858000"/>
          </a:xfrm>
          <a:prstGeom prst="line">
            <a:avLst/>
          </a:prstGeom>
          <a:noFill/>
          <a:ln w="57240">
            <a:solidFill>
              <a:srgbClr val="E7EBF5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/>
          </a:p>
        </p:txBody>
      </p:sp>
      <p:sp>
        <p:nvSpPr>
          <p:cNvPr id="2056" name="Line 7"/>
          <p:cNvSpPr>
            <a:spLocks noChangeShapeType="1"/>
          </p:cNvSpPr>
          <p:nvPr/>
        </p:nvSpPr>
        <p:spPr bwMode="auto">
          <a:xfrm>
            <a:off x="854075" y="0"/>
            <a:ext cx="1588" cy="6858000"/>
          </a:xfrm>
          <a:prstGeom prst="line">
            <a:avLst/>
          </a:prstGeom>
          <a:noFill/>
          <a:ln w="57240">
            <a:solidFill>
              <a:srgbClr val="AABBDF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/>
          </a:p>
        </p:txBody>
      </p:sp>
      <p:sp>
        <p:nvSpPr>
          <p:cNvPr id="2057" name="Line 8"/>
          <p:cNvSpPr>
            <a:spLocks noChangeShapeType="1"/>
          </p:cNvSpPr>
          <p:nvPr/>
        </p:nvSpPr>
        <p:spPr bwMode="auto">
          <a:xfrm>
            <a:off x="1727200" y="0"/>
            <a:ext cx="1588" cy="6858000"/>
          </a:xfrm>
          <a:prstGeom prst="line">
            <a:avLst/>
          </a:prstGeom>
          <a:noFill/>
          <a:ln w="28440">
            <a:solidFill>
              <a:srgbClr val="AABBDF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/>
          </a:p>
        </p:txBody>
      </p:sp>
      <p:sp>
        <p:nvSpPr>
          <p:cNvPr id="2058" name="Line 9"/>
          <p:cNvSpPr>
            <a:spLocks noChangeShapeType="1"/>
          </p:cNvSpPr>
          <p:nvPr/>
        </p:nvSpPr>
        <p:spPr bwMode="auto">
          <a:xfrm>
            <a:off x="1066800" y="0"/>
            <a:ext cx="1588" cy="6858000"/>
          </a:xfrm>
          <a:prstGeom prst="line">
            <a:avLst/>
          </a:prstGeom>
          <a:noFill/>
          <a:ln w="9360">
            <a:solidFill>
              <a:srgbClr val="AABBDF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/>
          </a:p>
        </p:txBody>
      </p:sp>
      <p:sp>
        <p:nvSpPr>
          <p:cNvPr id="2059" name="Line 10"/>
          <p:cNvSpPr>
            <a:spLocks noChangeShapeType="1"/>
          </p:cNvSpPr>
          <p:nvPr/>
        </p:nvSpPr>
        <p:spPr bwMode="auto">
          <a:xfrm>
            <a:off x="9113838" y="0"/>
            <a:ext cx="1587" cy="6858000"/>
          </a:xfrm>
          <a:prstGeom prst="line">
            <a:avLst/>
          </a:prstGeom>
          <a:noFill/>
          <a:ln w="57240">
            <a:solidFill>
              <a:srgbClr val="AABBDF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/>
          </a:p>
        </p:txBody>
      </p:sp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rgbClr val="AABBDF">
              <a:alpha val="5098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/>
          </a:p>
        </p:txBody>
      </p:sp>
      <p:sp>
        <p:nvSpPr>
          <p:cNvPr id="2061" name="Oval 12"/>
          <p:cNvSpPr>
            <a:spLocks noChangeArrowheads="1"/>
          </p:cNvSpPr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rgbClr val="0F6FC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/>
          </a:p>
        </p:txBody>
      </p:sp>
      <p:sp>
        <p:nvSpPr>
          <p:cNvPr id="2062" name="Oval 13"/>
          <p:cNvSpPr>
            <a:spLocks noChangeArrowheads="1"/>
          </p:cNvSpPr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solidFill>
            <a:srgbClr val="0F6FC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/>
          </a:p>
        </p:txBody>
      </p:sp>
      <p:sp>
        <p:nvSpPr>
          <p:cNvPr id="2063" name="Oval 14"/>
          <p:cNvSpPr>
            <a:spLocks noChangeArrowheads="1"/>
          </p:cNvSpPr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solidFill>
            <a:srgbClr val="0F6FC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/>
          </a:p>
        </p:txBody>
      </p:sp>
      <p:sp>
        <p:nvSpPr>
          <p:cNvPr id="2064" name="Oval 15"/>
          <p:cNvSpPr>
            <a:spLocks noChangeArrowheads="1"/>
          </p:cNvSpPr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solidFill>
            <a:srgbClr val="0F6FC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/>
          </a:p>
        </p:txBody>
      </p:sp>
      <p:sp>
        <p:nvSpPr>
          <p:cNvPr id="2065" name="Oval 16"/>
          <p:cNvSpPr>
            <a:spLocks noChangeArrowheads="1"/>
          </p:cNvSpPr>
          <p:nvPr/>
        </p:nvSpPr>
        <p:spPr bwMode="auto">
          <a:xfrm>
            <a:off x="1905000" y="4495800"/>
            <a:ext cx="365125" cy="365125"/>
          </a:xfrm>
          <a:prstGeom prst="ellipse">
            <a:avLst/>
          </a:prstGeom>
          <a:solidFill>
            <a:srgbClr val="0F6FC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/>
          </a:p>
        </p:txBody>
      </p:sp>
      <p:sp>
        <p:nvSpPr>
          <p:cNvPr id="1042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4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43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4425" cy="487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19"/>
          <p:cNvSpPr>
            <a:spLocks noGrp="1" noChangeArrowheads="1"/>
          </p:cNvSpPr>
          <p:nvPr>
            <p:ph type="dt"/>
          </p:nvPr>
        </p:nvSpPr>
        <p:spPr bwMode="auto">
          <a:xfrm>
            <a:off x="9097963" y="222250"/>
            <a:ext cx="2282825" cy="37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4617B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69" name="Text Box 20"/>
          <p:cNvSpPr txBox="1">
            <a:spLocks noChangeArrowheads="1"/>
          </p:cNvSpPr>
          <p:nvPr/>
        </p:nvSpPr>
        <p:spPr bwMode="auto">
          <a:xfrm rot="5400000">
            <a:off x="7080251" y="4181475"/>
            <a:ext cx="3657600" cy="38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/>
          </p:nvPr>
        </p:nvSpPr>
        <p:spPr bwMode="auto">
          <a:xfrm>
            <a:off x="1325563" y="4929188"/>
            <a:ext cx="606425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defRPr sz="2400" b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34AD535-9A8D-4F32-8C78-31240FE230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2" r:id="rId1"/>
    <p:sldLayoutId id="2147485403" r:id="rId2"/>
    <p:sldLayoutId id="2147485404" r:id="rId3"/>
    <p:sldLayoutId id="2147485405" r:id="rId4"/>
    <p:sldLayoutId id="2147485406" r:id="rId5"/>
    <p:sldLayoutId id="2147485407" r:id="rId6"/>
    <p:sldLayoutId id="2147485408" r:id="rId7"/>
    <p:sldLayoutId id="2147485409" r:id="rId8"/>
    <p:sldLayoutId id="2147485410" r:id="rId9"/>
    <p:sldLayoutId id="2147485411" r:id="rId10"/>
    <p:sldLayoutId id="2147485412" r:id="rId11"/>
  </p:sldLayoutIdLst>
  <p:transition spd="med">
    <p:fade/>
  </p:transition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Century Schoolbook" pitchFamily="18" charset="0"/>
          <a:ea typeface="Lucida Sans Unicode" pitchFamily="34" charset="0"/>
          <a:cs typeface="Lucida Sans Unicode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Century Schoolbook" pitchFamily="18" charset="0"/>
          <a:ea typeface="Lucida Sans Unicode" pitchFamily="34" charset="0"/>
          <a:cs typeface="Lucida Sans Unicode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Century Schoolbook" pitchFamily="18" charset="0"/>
          <a:ea typeface="Lucida Sans Unicode" pitchFamily="34" charset="0"/>
          <a:cs typeface="Lucida Sans Unicode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Century Schoolbook" pitchFamily="18" charset="0"/>
          <a:ea typeface="Lucida Sans Unicode" pitchFamily="34" charset="0"/>
          <a:cs typeface="Lucida Sans Unicode" pitchFamily="34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Century Schoolbook" pitchFamily="18" charset="0"/>
          <a:ea typeface="Lucida Sans Unicode" pitchFamily="34" charset="0"/>
          <a:cs typeface="Lucida Sans Unicode" pitchFamily="34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Century Schoolbook" pitchFamily="18" charset="0"/>
          <a:ea typeface="Lucida Sans Unicode" pitchFamily="34" charset="0"/>
          <a:cs typeface="Lucida Sans Unicode" pitchFamily="34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Century Schoolbook" pitchFamily="18" charset="0"/>
          <a:ea typeface="Lucida Sans Unicode" pitchFamily="34" charset="0"/>
          <a:cs typeface="Lucida Sans Unicode" pitchFamily="34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Century Schoolbook" pitchFamily="18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4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4425" cy="487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6700"/>
            <a:ext cx="2008187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4617B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606425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defRPr sz="2400" b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86674BF-6B46-4E60-93C4-3DC097E91E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 rot="5400000">
            <a:off x="6992938" y="3736975"/>
            <a:ext cx="32004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3" r:id="rId1"/>
    <p:sldLayoutId id="2147485414" r:id="rId2"/>
    <p:sldLayoutId id="2147485415" r:id="rId3"/>
    <p:sldLayoutId id="2147485416" r:id="rId4"/>
    <p:sldLayoutId id="2147485417" r:id="rId5"/>
    <p:sldLayoutId id="2147485418" r:id="rId6"/>
    <p:sldLayoutId id="2147485419" r:id="rId7"/>
    <p:sldLayoutId id="2147485420" r:id="rId8"/>
    <p:sldLayoutId id="2147485421" r:id="rId9"/>
    <p:sldLayoutId id="2147485422" r:id="rId10"/>
    <p:sldLayoutId id="2147485423" r:id="rId11"/>
  </p:sldLayoutIdLst>
  <p:transition spd="med">
    <p:fade/>
  </p:transition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Century Schoolbook" pitchFamily="18" charset="0"/>
          <a:ea typeface="Lucida Sans Unicode" pitchFamily="34" charset="0"/>
          <a:cs typeface="Lucida Sans Unicode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Century Schoolbook" pitchFamily="18" charset="0"/>
          <a:ea typeface="Lucida Sans Unicode" pitchFamily="34" charset="0"/>
          <a:cs typeface="Lucida Sans Unicode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Century Schoolbook" pitchFamily="18" charset="0"/>
          <a:ea typeface="Lucida Sans Unicode" pitchFamily="34" charset="0"/>
          <a:cs typeface="Lucida Sans Unicode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Century Schoolbook" pitchFamily="18" charset="0"/>
          <a:ea typeface="Lucida Sans Unicode" pitchFamily="34" charset="0"/>
          <a:cs typeface="Lucida Sans Unicode" pitchFamily="34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Century Schoolbook" pitchFamily="18" charset="0"/>
          <a:ea typeface="Lucida Sans Unicode" pitchFamily="34" charset="0"/>
          <a:cs typeface="Lucida Sans Unicode" pitchFamily="34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Century Schoolbook" pitchFamily="18" charset="0"/>
          <a:ea typeface="Lucida Sans Unicode" pitchFamily="34" charset="0"/>
          <a:cs typeface="Lucida Sans Unicode" pitchFamily="34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Century Schoolbook" pitchFamily="18" charset="0"/>
          <a:ea typeface="Lucida Sans Unicode" pitchFamily="34" charset="0"/>
          <a:cs typeface="Lucida Sans Unicode" pitchFamily="34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Century Schoolbook" pitchFamily="18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1"/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>
            <a:solidFill>
              <a:srgbClr val="AABBDF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/>
          </a:p>
        </p:txBody>
      </p:sp>
      <p:sp>
        <p:nvSpPr>
          <p:cNvPr id="4099" name="Line 2"/>
          <p:cNvSpPr>
            <a:spLocks noChangeShapeType="1"/>
          </p:cNvSpPr>
          <p:nvPr/>
        </p:nvSpPr>
        <p:spPr bwMode="auto">
          <a:xfrm>
            <a:off x="6248400" y="0"/>
            <a:ext cx="1588" cy="6858000"/>
          </a:xfrm>
          <a:prstGeom prst="line">
            <a:avLst/>
          </a:prstGeom>
          <a:noFill/>
          <a:ln w="38160">
            <a:solidFill>
              <a:srgbClr val="AABBDF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/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6192838" y="0"/>
            <a:ext cx="1587" cy="6858000"/>
          </a:xfrm>
          <a:prstGeom prst="line">
            <a:avLst/>
          </a:prstGeom>
          <a:noFill/>
          <a:ln w="12600">
            <a:solidFill>
              <a:srgbClr val="0F6FC6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/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>
            <a:solidFill>
              <a:srgbClr val="0F6FC6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AABBDF">
              <a:alpha val="87057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/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>
            <a:solidFill>
              <a:srgbClr val="0F6FC6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/>
          </a:p>
        </p:txBody>
      </p:sp>
      <p:sp>
        <p:nvSpPr>
          <p:cNvPr id="4104" name="Oval 7"/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rgbClr val="0F6FC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/>
          </a:p>
        </p:txBody>
      </p:sp>
      <p:sp>
        <p:nvSpPr>
          <p:cNvPr id="2560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4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561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4425" cy="487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6700"/>
            <a:ext cx="2008187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4617B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606425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defRPr sz="2400" b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15AEF60-AA99-47CE-A77E-E82491BFB2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9" name="Text Box 12"/>
          <p:cNvSpPr txBox="1">
            <a:spLocks noChangeArrowheads="1"/>
          </p:cNvSpPr>
          <p:nvPr/>
        </p:nvSpPr>
        <p:spPr bwMode="auto">
          <a:xfrm rot="5400000">
            <a:off x="6992938" y="3736975"/>
            <a:ext cx="32004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4" r:id="rId1"/>
    <p:sldLayoutId id="2147485425" r:id="rId2"/>
    <p:sldLayoutId id="2147485426" r:id="rId3"/>
    <p:sldLayoutId id="2147485427" r:id="rId4"/>
    <p:sldLayoutId id="2147485428" r:id="rId5"/>
    <p:sldLayoutId id="2147485429" r:id="rId6"/>
    <p:sldLayoutId id="2147485430" r:id="rId7"/>
    <p:sldLayoutId id="2147485431" r:id="rId8"/>
    <p:sldLayoutId id="2147485432" r:id="rId9"/>
    <p:sldLayoutId id="2147485433" r:id="rId10"/>
    <p:sldLayoutId id="2147485434" r:id="rId11"/>
  </p:sldLayoutIdLst>
  <p:transition spd="med">
    <p:fade/>
  </p:transition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Century Schoolbook" pitchFamily="18" charset="0"/>
          <a:ea typeface="Lucida Sans Unicode" pitchFamily="34" charset="0"/>
          <a:cs typeface="Lucida Sans Unicode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Century Schoolbook" pitchFamily="18" charset="0"/>
          <a:ea typeface="Lucida Sans Unicode" pitchFamily="34" charset="0"/>
          <a:cs typeface="Lucida Sans Unicode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Century Schoolbook" pitchFamily="18" charset="0"/>
          <a:ea typeface="Lucida Sans Unicode" pitchFamily="34" charset="0"/>
          <a:cs typeface="Lucida Sans Unicode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Century Schoolbook" pitchFamily="18" charset="0"/>
          <a:ea typeface="Lucida Sans Unicode" pitchFamily="34" charset="0"/>
          <a:cs typeface="Lucida Sans Unicode" pitchFamily="34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Century Schoolbook" pitchFamily="18" charset="0"/>
          <a:ea typeface="Lucida Sans Unicode" pitchFamily="34" charset="0"/>
          <a:cs typeface="Lucida Sans Unicode" pitchFamily="34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Century Schoolbook" pitchFamily="18" charset="0"/>
          <a:ea typeface="Lucida Sans Unicode" pitchFamily="34" charset="0"/>
          <a:cs typeface="Lucida Sans Unicode" pitchFamily="34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Century Schoolbook" pitchFamily="18" charset="0"/>
          <a:ea typeface="Lucida Sans Unicode" pitchFamily="34" charset="0"/>
          <a:cs typeface="Lucida Sans Unicode" pitchFamily="34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Century Schoolbook" pitchFamily="18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4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4425" cy="487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6700"/>
            <a:ext cx="2008187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4617B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 rot="5400000">
            <a:off x="6992938" y="3736975"/>
            <a:ext cx="32004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606425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defRPr sz="2400" b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8326223-0A17-4419-93A6-44C12D735B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5" r:id="rId1"/>
    <p:sldLayoutId id="2147485436" r:id="rId2"/>
    <p:sldLayoutId id="2147485437" r:id="rId3"/>
    <p:sldLayoutId id="2147485438" r:id="rId4"/>
    <p:sldLayoutId id="2147485439" r:id="rId5"/>
    <p:sldLayoutId id="2147485440" r:id="rId6"/>
    <p:sldLayoutId id="2147485441" r:id="rId7"/>
    <p:sldLayoutId id="2147485442" r:id="rId8"/>
    <p:sldLayoutId id="2147485443" r:id="rId9"/>
    <p:sldLayoutId id="2147485444" r:id="rId10"/>
    <p:sldLayoutId id="2147485445" r:id="rId11"/>
  </p:sldLayoutIdLst>
  <p:transition spd="med">
    <p:fade/>
  </p:transition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Century Schoolbook" pitchFamily="18" charset="0"/>
          <a:ea typeface="Lucida Sans Unicode" pitchFamily="34" charset="0"/>
          <a:cs typeface="Lucida Sans Unicode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Century Schoolbook" pitchFamily="18" charset="0"/>
          <a:ea typeface="Lucida Sans Unicode" pitchFamily="34" charset="0"/>
          <a:cs typeface="Lucida Sans Unicode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Century Schoolbook" pitchFamily="18" charset="0"/>
          <a:ea typeface="Lucida Sans Unicode" pitchFamily="34" charset="0"/>
          <a:cs typeface="Lucida Sans Unicode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Century Schoolbook" pitchFamily="18" charset="0"/>
          <a:ea typeface="Lucida Sans Unicode" pitchFamily="34" charset="0"/>
          <a:cs typeface="Lucida Sans Unicode" pitchFamily="34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Century Schoolbook" pitchFamily="18" charset="0"/>
          <a:ea typeface="Lucida Sans Unicode" pitchFamily="34" charset="0"/>
          <a:cs typeface="Lucida Sans Unicode" pitchFamily="34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Century Schoolbook" pitchFamily="18" charset="0"/>
          <a:ea typeface="Lucida Sans Unicode" pitchFamily="34" charset="0"/>
          <a:cs typeface="Lucida Sans Unicode" pitchFamily="34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Century Schoolbook" pitchFamily="18" charset="0"/>
          <a:ea typeface="Lucida Sans Unicode" pitchFamily="34" charset="0"/>
          <a:cs typeface="Lucida Sans Unicode" pitchFamily="34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4617B"/>
          </a:solidFill>
          <a:latin typeface="Century Schoolbook" pitchFamily="18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9C1B0A-FD23-4AE6-B635-E1FA1F5184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6" r:id="rId1"/>
    <p:sldLayoutId id="2147485447" r:id="rId2"/>
    <p:sldLayoutId id="2147485448" r:id="rId3"/>
    <p:sldLayoutId id="2147485449" r:id="rId4"/>
    <p:sldLayoutId id="2147485450" r:id="rId5"/>
    <p:sldLayoutId id="2147485451" r:id="rId6"/>
    <p:sldLayoutId id="2147485452" r:id="rId7"/>
    <p:sldLayoutId id="2147485453" r:id="rId8"/>
    <p:sldLayoutId id="2147485454" r:id="rId9"/>
    <p:sldLayoutId id="2147485455" r:id="rId10"/>
    <p:sldLayoutId id="2147485456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00" y="0"/>
            <a:ext cx="296925" cy="22768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000" y="2276872"/>
            <a:ext cx="310923" cy="22882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00" y="4553744"/>
            <a:ext cx="296925" cy="2309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6471" y="0"/>
            <a:ext cx="4731057" cy="31540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48064" y="5877272"/>
            <a:ext cx="3612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Сахранов</a:t>
            </a:r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Виктор Романович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Заместитель директора департамента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потребительского рынка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Ростовской области 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3284984"/>
            <a:ext cx="71647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 мерах поддержки для предприятий, прошедших сертификацию </a:t>
            </a:r>
            <a:r>
              <a:rPr lang="ru-RU" sz="28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системе </a:t>
            </a:r>
            <a:r>
              <a:rPr lang="ru-RU" sz="28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Сделано на Дону</a:t>
            </a:r>
            <a:r>
              <a:rPr lang="ru-RU" sz="28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276872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системе добровольной сертификации 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«Сделано на Дону»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31" y="224046"/>
            <a:ext cx="864096" cy="9569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000" y="0"/>
            <a:ext cx="296925" cy="22768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000" y="2276872"/>
            <a:ext cx="310923" cy="22882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000" y="4553744"/>
            <a:ext cx="296925" cy="23099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2231" y="2204864"/>
            <a:ext cx="4057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оздана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поручению Губернатора Ростовской области В.Ю. Голубева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6286" y="1905699"/>
            <a:ext cx="4577531" cy="30466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5644" y="380856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Система добровольной сертификации «Сделано на Дону»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6125" y="189390"/>
            <a:ext cx="1567875" cy="104684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7544" y="5108543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ОСНОВНЫХ ЦЕЛЕЙ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«СДЕЛАНО НА ДОНУ»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положительного имиджа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области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путем создания ассоциативной связи качества продукции и услуг и знака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9323312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00" y="0"/>
            <a:ext cx="296925" cy="22768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000" y="2276872"/>
            <a:ext cx="310923" cy="22882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00" y="4553744"/>
            <a:ext cx="296925" cy="23099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8227" y="316752"/>
            <a:ext cx="6650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Меры поддержки участников системы «Сделано на Дону»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0873" y="10082"/>
            <a:ext cx="1998223" cy="1332149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496268"/>
              </p:ext>
            </p:extLst>
          </p:nvPr>
        </p:nvGraphicFramePr>
        <p:xfrm>
          <a:off x="1043608" y="1556792"/>
          <a:ext cx="7632848" cy="39581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6424"/>
                <a:gridCol w="3816424"/>
              </a:tblGrid>
              <a:tr h="295232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kern="1200" cap="all" spc="0" normalizeH="0" baseline="0" dirty="0" smtClean="0">
                          <a:ln w="3175" cmpd="sng"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Ежегодная оплата услуг по маркетинговому продвижению</a:t>
                      </a:r>
                      <a:r>
                        <a:rPr kumimoji="0" lang="ru-RU" sz="1200" b="1" i="0" u="none" strike="noStrike" kern="1200" cap="all" spc="0" normalizeH="0" baseline="0" dirty="0" smtClean="0">
                          <a:ln w="3175" cmpd="sng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kumimoji="0" lang="ru-RU" sz="1200" b="1" i="0" u="none" strike="noStrike" kern="1200" cap="all" spc="0" normalizeH="0" baseline="0" dirty="0" smtClean="0">
                          <a:ln w="3175" cmpd="sng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1" i="0" u="none" strike="noStrike" kern="1200" cap="all" spc="0" normalizeH="0" baseline="0" dirty="0" smtClean="0">
                          <a:ln w="3175" cmpd="sng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 счет бюджета Ростовской области (продвижение в сети «интернет», размещение рекламы, разработка фирменного стиля, изготовление </a:t>
                      </a:r>
                      <a:r>
                        <a:rPr kumimoji="0" lang="ru-RU" sz="1200" b="1" i="0" u="none" strike="noStrike" kern="1200" cap="all" spc="0" normalizeH="0" baseline="0" dirty="0" err="1" smtClean="0">
                          <a:ln w="3175" cmpd="sng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брендированной</a:t>
                      </a:r>
                      <a:r>
                        <a:rPr kumimoji="0" lang="ru-RU" sz="1200" b="1" i="0" u="none" strike="noStrike" kern="1200" cap="all" spc="0" normalizeH="0" baseline="0" dirty="0" smtClean="0">
                          <a:ln w="3175" cmpd="sng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продукции, разработка сайта и страниц в </a:t>
                      </a:r>
                      <a:r>
                        <a:rPr kumimoji="0" lang="ru-RU" sz="1200" b="1" i="0" u="none" strike="noStrike" kern="1200" cap="all" spc="0" normalizeH="0" baseline="0" dirty="0" err="1" smtClean="0">
                          <a:ln w="3175" cmpd="sng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соц.сетях</a:t>
                      </a:r>
                      <a:r>
                        <a:rPr kumimoji="0" lang="ru-RU" sz="1200" b="1" i="0" u="none" strike="noStrike" kern="1200" cap="all" spc="0" normalizeH="0" baseline="0" dirty="0" smtClean="0">
                          <a:ln w="3175" cmpd="sng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много другое</a:t>
                      </a:r>
                      <a:endParaRPr kumimoji="0" lang="ru-RU" sz="1200" b="1" i="0" u="none" strike="noStrike" kern="1200" cap="all" spc="0" normalizeH="0" baseline="0" dirty="0">
                        <a:ln w="3175" cmpd="sng"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all" spc="0" normalizeH="0" baseline="0" noProof="0" dirty="0" smtClean="0">
                          <a:ln w="3175" cmpd="sng"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поддержки в рамках соглашения с РЭЦ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all" spc="0" normalizeH="0" baseline="0" noProof="0" dirty="0" smtClean="0">
                          <a:ln w="3175" cmpd="sng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выдача сертификата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all" spc="0" normalizeH="0" baseline="0" noProof="0" dirty="0" smtClean="0">
                          <a:ln w="3175" cmpd="sng"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«Сделано в России» на основании подтверждения соответствия в системе «Сделано на Дону»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09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kern="1200" cap="all" spc="0" normalizeH="0" baseline="0" dirty="0" smtClean="0">
                          <a:ln w="3175" cmpd="sng"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Льготный </a:t>
                      </a:r>
                      <a:r>
                        <a:rPr kumimoji="0" lang="ru-RU" sz="1200" b="1" i="0" u="none" strike="noStrike" kern="1200" cap="all" spc="0" normalizeH="0" baseline="0" dirty="0" err="1" smtClean="0">
                          <a:ln w="3175" cmpd="sng"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микрофинансовый</a:t>
                      </a:r>
                      <a:r>
                        <a:rPr kumimoji="0" lang="ru-RU" sz="1200" b="1" i="0" u="none" strike="noStrike" kern="1200" cap="all" spc="0" normalizeH="0" baseline="0" dirty="0" smtClean="0">
                          <a:ln w="3175" cmpd="sng"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продукт </a:t>
                      </a:r>
                      <a:r>
                        <a:rPr kumimoji="0" lang="ru-RU" sz="1200" b="1" i="0" u="none" strike="noStrike" kern="1200" cap="all" spc="0" normalizeH="0" baseline="0" dirty="0" smtClean="0">
                          <a:ln w="3175" cmpd="sng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«Донской бренд» – до 5 000 000 рублей </a:t>
                      </a:r>
                      <a:br>
                        <a:rPr kumimoji="0" lang="ru-RU" sz="1200" b="1" i="0" u="none" strike="noStrike" kern="1200" cap="all" spc="0" normalizeH="0" baseline="0" dirty="0" smtClean="0">
                          <a:ln w="3175" cmpd="sng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1" i="0" u="none" strike="noStrike" kern="1200" cap="all" spc="0" normalizeH="0" baseline="0" dirty="0" smtClean="0">
                          <a:ln w="3175" cmpd="sng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4% годовых</a:t>
                      </a:r>
                    </a:p>
                    <a:p>
                      <a:pPr algn="ctr"/>
                      <a:endParaRPr kumimoji="0" lang="ru-RU" sz="1200" b="1" i="0" u="none" strike="noStrike" kern="1200" cap="all" spc="0" normalizeH="0" baseline="0" dirty="0" smtClean="0">
                        <a:ln w="3175" cmpd="sng"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kumimoji="0" lang="ru-RU" sz="1200" b="1" i="0" u="none" strike="noStrike" kern="1200" cap="all" spc="0" normalizeH="0" baseline="0" dirty="0">
                        <a:ln w="3175" cmpd="sng"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kern="1200" cap="all" spc="0" normalizeH="0" baseline="0" dirty="0" smtClean="0">
                          <a:ln w="3175" cmpd="sng"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тематических событийных мероприятиях</a:t>
                      </a:r>
                      <a:r>
                        <a:rPr kumimoji="0" lang="ru-RU" sz="1200" b="1" i="0" u="none" strike="noStrike" kern="1200" cap="all" spc="0" normalizeH="0" baseline="0" dirty="0" smtClean="0">
                          <a:ln w="3175" cmpd="sng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sz="1200" b="1" i="0" u="none" strike="noStrike" kern="1200" cap="all" spc="0" normalizeH="0" baseline="0" dirty="0" smtClean="0">
                          <a:ln w="3175" cmpd="sng"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привлечением СМИ</a:t>
                      </a:r>
                    </a:p>
                    <a:p>
                      <a:pPr algn="ctr"/>
                      <a:endParaRPr kumimoji="0" lang="ru-RU" sz="1200" b="1" i="0" u="none" strike="noStrike" kern="1200" cap="all" spc="0" normalizeH="0" baseline="0" dirty="0" smtClean="0">
                        <a:ln w="3175" cmpd="sng"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kumimoji="0" lang="ru-RU" sz="1200" b="1" i="0" u="none" strike="noStrike" kern="1200" cap="all" spc="0" normalizeH="0" baseline="0" dirty="0" smtClean="0">
                          <a:ln w="3175" cmpd="sng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sz="1200" b="1" i="0" u="none" strike="noStrike" kern="1200" cap="all" spc="0" normalizeH="0" baseline="0" dirty="0" smtClean="0">
                          <a:ln w="3175" cmpd="sng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endParaRPr kumimoji="0" lang="ru-RU" sz="1200" b="1" i="0" u="none" strike="noStrike" kern="1200" cap="all" spc="0" normalizeH="0" baseline="0" dirty="0">
                        <a:ln w="3175" cmpd="sng"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663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276872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системе добровольной сертификации 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«Сделано на Дону»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00" y="0"/>
            <a:ext cx="296925" cy="22768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000" y="2276872"/>
            <a:ext cx="310923" cy="22882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00" y="4553744"/>
            <a:ext cx="296925" cy="23099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8227" y="316752"/>
            <a:ext cx="6650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Система «Сделано на Дону» постоянно РАЗВИВАЕТСЯ И РАСШИРЯЕТСЯ 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0873" y="10082"/>
            <a:ext cx="1998223" cy="1332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3359" y="2008816"/>
            <a:ext cx="5644612" cy="3769012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93611" y="2307008"/>
            <a:ext cx="4463121" cy="1469030"/>
            <a:chOff x="721167" y="1986027"/>
            <a:chExt cx="4814445" cy="169787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979171" y="1986027"/>
              <a:ext cx="3556441" cy="1697870"/>
              <a:chOff x="1979171" y="1986027"/>
              <a:chExt cx="3556441" cy="169787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79172" y="2459537"/>
                <a:ext cx="3556440" cy="122436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90000" tIns="45000" rIns="90000" bIns="45000" anchor="t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600" b="1" spc="-1" dirty="0" smtClean="0">
                    <a:solidFill>
                      <a:srgbClr val="0041A9"/>
                    </a:solidFill>
                    <a:latin typeface="ArialHebrew-Bold"/>
                    <a:ea typeface="ArialHebrew-Bold"/>
                  </a:rPr>
                  <a:t>предприятий-</a:t>
                </a:r>
              </a:p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600" b="1" spc="-1" dirty="0" smtClean="0">
                    <a:solidFill>
                      <a:srgbClr val="0041A9"/>
                    </a:solidFill>
                    <a:latin typeface="ArialHebrew-Bold"/>
                    <a:ea typeface="ArialHebrew-Bold"/>
                  </a:rPr>
                  <a:t>участников</a:t>
                </a:r>
                <a:endParaRPr lang="en-US" sz="1600" b="1" spc="-1" dirty="0">
                  <a:solidFill>
                    <a:srgbClr val="0041A9"/>
                  </a:solidFill>
                  <a:latin typeface="ArialHebrew-Bold"/>
                  <a:ea typeface="ArialHebrew-Bold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979171" y="1986027"/>
                <a:ext cx="1923940" cy="1151609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90000" tIns="45000" rIns="90000" bIns="45000" anchor="t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spc="-1" dirty="0" smtClean="0">
                    <a:solidFill>
                      <a:srgbClr val="0041A9"/>
                    </a:solidFill>
                    <a:latin typeface="ArialHebrew-Bold"/>
                    <a:ea typeface="ArialHebrew-Bold"/>
                  </a:rPr>
                  <a:t>9</a:t>
                </a:r>
                <a:r>
                  <a:rPr lang="ru-RU" sz="2800" b="1" spc="-1" dirty="0">
                    <a:solidFill>
                      <a:srgbClr val="0041A9"/>
                    </a:solidFill>
                    <a:latin typeface="ArialHebrew-Bold"/>
                    <a:ea typeface="ArialHebrew-Bold"/>
                  </a:rPr>
                  <a:t>6</a:t>
                </a:r>
                <a:endParaRPr lang="en-US" sz="2800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3" name="Полилиния 12"/>
            <p:cNvSpPr/>
            <p:nvPr/>
          </p:nvSpPr>
          <p:spPr>
            <a:xfrm>
              <a:off x="721167" y="2048842"/>
              <a:ext cx="1207131" cy="996098"/>
            </a:xfrm>
            <a:custGeom>
              <a:avLst/>
              <a:gdLst/>
              <a:ahLst/>
              <a:cxnLst/>
              <a:rect l="0" t="0" r="r" b="b"/>
              <a:pathLst>
                <a:path w="6377" h="4237">
                  <a:moveTo>
                    <a:pt x="1150" y="0"/>
                  </a:moveTo>
                  <a:cubicBezTo>
                    <a:pt x="1107" y="0"/>
                    <a:pt x="1070" y="34"/>
                    <a:pt x="1069" y="78"/>
                  </a:cubicBezTo>
                  <a:lnTo>
                    <a:pt x="955" y="2719"/>
                  </a:lnTo>
                  <a:lnTo>
                    <a:pt x="532" y="2719"/>
                  </a:lnTo>
                  <a:lnTo>
                    <a:pt x="532" y="3574"/>
                  </a:lnTo>
                  <a:lnTo>
                    <a:pt x="0" y="3574"/>
                  </a:lnTo>
                  <a:lnTo>
                    <a:pt x="0" y="4237"/>
                  </a:lnTo>
                  <a:lnTo>
                    <a:pt x="6377" y="4237"/>
                  </a:lnTo>
                  <a:lnTo>
                    <a:pt x="6377" y="3574"/>
                  </a:lnTo>
                  <a:lnTo>
                    <a:pt x="5828" y="3574"/>
                  </a:lnTo>
                  <a:lnTo>
                    <a:pt x="5828" y="2249"/>
                  </a:lnTo>
                  <a:lnTo>
                    <a:pt x="5507" y="2249"/>
                  </a:lnTo>
                  <a:lnTo>
                    <a:pt x="5507" y="1226"/>
                  </a:lnTo>
                  <a:lnTo>
                    <a:pt x="4605" y="1725"/>
                  </a:lnTo>
                  <a:lnTo>
                    <a:pt x="4605" y="1226"/>
                  </a:lnTo>
                  <a:lnTo>
                    <a:pt x="3703" y="1725"/>
                  </a:lnTo>
                  <a:lnTo>
                    <a:pt x="3703" y="1226"/>
                  </a:lnTo>
                  <a:lnTo>
                    <a:pt x="2539" y="1869"/>
                  </a:lnTo>
                  <a:lnTo>
                    <a:pt x="2539" y="2719"/>
                  </a:lnTo>
                  <a:lnTo>
                    <a:pt x="2250" y="2719"/>
                  </a:lnTo>
                  <a:lnTo>
                    <a:pt x="2137" y="78"/>
                  </a:lnTo>
                  <a:cubicBezTo>
                    <a:pt x="2135" y="34"/>
                    <a:pt x="2099" y="0"/>
                    <a:pt x="2055" y="0"/>
                  </a:cubicBezTo>
                  <a:lnTo>
                    <a:pt x="1915" y="0"/>
                  </a:lnTo>
                  <a:cubicBezTo>
                    <a:pt x="1871" y="0"/>
                    <a:pt x="1835" y="34"/>
                    <a:pt x="1833" y="78"/>
                  </a:cubicBezTo>
                  <a:lnTo>
                    <a:pt x="1720" y="2719"/>
                  </a:lnTo>
                  <a:lnTo>
                    <a:pt x="1485" y="2719"/>
                  </a:lnTo>
                  <a:lnTo>
                    <a:pt x="1372" y="78"/>
                  </a:lnTo>
                  <a:cubicBezTo>
                    <a:pt x="1371" y="34"/>
                    <a:pt x="1334" y="0"/>
                    <a:pt x="1291" y="0"/>
                  </a:cubicBezTo>
                  <a:lnTo>
                    <a:pt x="1150" y="0"/>
                  </a:lnTo>
                  <a:close/>
                </a:path>
              </a:pathLst>
            </a:custGeom>
            <a:solidFill>
              <a:srgbClr val="1840A3"/>
            </a:solidFill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559816" y="3544105"/>
            <a:ext cx="1783545" cy="99639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spc="-1" dirty="0" smtClean="0">
                <a:solidFill>
                  <a:srgbClr val="FFC000"/>
                </a:solidFill>
                <a:latin typeface="ArialHebrew-Bold"/>
              </a:rPr>
              <a:t>204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spc="-1" dirty="0" smtClean="0">
                <a:solidFill>
                  <a:srgbClr val="FFC000"/>
                </a:solidFill>
                <a:latin typeface="ArialHebrew-Bold"/>
              </a:rPr>
              <a:t>сертификата</a:t>
            </a:r>
            <a:endParaRPr lang="en-US" sz="1600" spc="-1" dirty="0">
              <a:solidFill>
                <a:srgbClr val="FFC000"/>
              </a:solidFill>
              <a:latin typeface="Arial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644" y="4810035"/>
            <a:ext cx="1069903" cy="1069903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581266" y="4954765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spc="-1" dirty="0" smtClean="0">
                <a:solidFill>
                  <a:srgbClr val="FF0000"/>
                </a:solidFill>
                <a:latin typeface="ArialHebrew-Bold"/>
              </a:rPr>
              <a:t>4719</a:t>
            </a:r>
            <a:endParaRPr lang="ru-RU" sz="2800" b="1" spc="-1" dirty="0">
              <a:solidFill>
                <a:srgbClr val="FF0000"/>
              </a:solidFill>
              <a:latin typeface="ArialHebrew-Bold"/>
            </a:endParaRP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spc="-1" dirty="0" smtClean="0">
                <a:solidFill>
                  <a:srgbClr val="FF0000"/>
                </a:solidFill>
                <a:latin typeface="ArialHebrew-Bold"/>
              </a:rPr>
              <a:t>наименований</a:t>
            </a:r>
            <a:endParaRPr lang="en-US" sz="1600" spc="-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881" y="3266237"/>
            <a:ext cx="1459428" cy="14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355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662" y="1412776"/>
            <a:ext cx="6036674" cy="40244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511" y="5301208"/>
            <a:ext cx="8784976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1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entury Schoolbook"/>
        <a:ea typeface="Lucida Sans Unicode"/>
        <a:cs typeface="Lucida Sans Unicode"/>
      </a:majorFont>
      <a:minorFont>
        <a:latin typeface="Century Schoolbook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entury Schoolbook"/>
        <a:ea typeface="Lucida Sans Unicode"/>
        <a:cs typeface="Lucida Sans Unicode"/>
      </a:majorFont>
      <a:minorFont>
        <a:latin typeface="Century Schoolbook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entury Schoolbook"/>
        <a:ea typeface="Lucida Sans Unicode"/>
        <a:cs typeface="Lucida Sans Unicode"/>
      </a:majorFont>
      <a:minorFont>
        <a:latin typeface="Century Schoolbook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entury Schoolbook"/>
        <a:ea typeface="Lucida Sans Unicode"/>
        <a:cs typeface="Lucida Sans Unicode"/>
      </a:majorFont>
      <a:minorFont>
        <a:latin typeface="Century Schoolbook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30682</TotalTime>
  <Words>173</Words>
  <Application>Microsoft Office PowerPoint</Application>
  <PresentationFormat>Экран (4:3)</PresentationFormat>
  <Paragraphs>36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1_Оформление по умолчанию</vt:lpstr>
      <vt:lpstr>5_Оформление по умолчанию</vt:lpstr>
      <vt:lpstr>7_Оформление по умолчанию</vt:lpstr>
      <vt:lpstr>9_Оформление по умолчанию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Мелешко</cp:lastModifiedBy>
  <cp:revision>2957</cp:revision>
  <cp:lastPrinted>2016-04-25T12:49:33Z</cp:lastPrinted>
  <dcterms:created xsi:type="dcterms:W3CDTF">2009-04-09T06:26:30Z</dcterms:created>
  <dcterms:modified xsi:type="dcterms:W3CDTF">2024-10-25T12:43:16Z</dcterms:modified>
</cp:coreProperties>
</file>