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0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428868"/>
            <a:ext cx="8743952" cy="25717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Личный Прием граждан главой </a:t>
            </a:r>
            <a:r>
              <a:rPr lang="ru-RU" sz="4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А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дминистрации </a:t>
            </a:r>
            <a:r>
              <a:rPr lang="ru-RU" sz="4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К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расносулинского района за 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первое полугодие </a:t>
            </a:r>
            <a:b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2022 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года</a:t>
            </a:r>
            <a:endParaRPr lang="ru-RU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" name="Рисунок 3" descr="флаг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214290"/>
            <a:ext cx="3786214" cy="214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евченко_ИИ\Desktop\Работа-2017\картинки к слайдам\artic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57167"/>
            <a:ext cx="6643734" cy="3186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3500438"/>
            <a:ext cx="8568952" cy="2786082"/>
          </a:xfrm>
        </p:spPr>
        <p:txBody>
          <a:bodyPr>
            <a:normAutofit fontScale="92500"/>
          </a:bodyPr>
          <a:lstStyle/>
          <a:p>
            <a:pPr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   </a:t>
            </a:r>
            <a:r>
              <a:rPr lang="ru-RU" sz="2800" dirty="0" smtClean="0">
                <a:solidFill>
                  <a:srgbClr val="1E0C08"/>
                </a:solidFill>
              </a:rPr>
              <a:t>В </a:t>
            </a:r>
            <a:r>
              <a:rPr lang="ru-RU" sz="2800" dirty="0" smtClean="0">
                <a:solidFill>
                  <a:srgbClr val="1E0C08"/>
                </a:solidFill>
              </a:rPr>
              <a:t>первом </a:t>
            </a:r>
            <a:r>
              <a:rPr lang="ru-RU" sz="2800" dirty="0" smtClean="0">
                <a:solidFill>
                  <a:srgbClr val="1E0C08"/>
                </a:solidFill>
              </a:rPr>
              <a:t>полугодии</a:t>
            </a:r>
            <a:r>
              <a:rPr lang="ru-RU" sz="2800" dirty="0" smtClean="0">
                <a:solidFill>
                  <a:srgbClr val="1E0C08"/>
                </a:solidFill>
              </a:rPr>
              <a:t> 2022 </a:t>
            </a:r>
            <a:r>
              <a:rPr lang="ru-RU" sz="2800" dirty="0" smtClean="0">
                <a:solidFill>
                  <a:srgbClr val="1E0C08"/>
                </a:solidFill>
              </a:rPr>
              <a:t>года было проведено 8</a:t>
            </a:r>
            <a:r>
              <a:rPr lang="ru-RU" sz="2800" dirty="0" smtClean="0">
                <a:solidFill>
                  <a:srgbClr val="1E0C08"/>
                </a:solidFill>
              </a:rPr>
              <a:t> личных приёмов </a:t>
            </a:r>
            <a:r>
              <a:rPr lang="ru-RU" sz="2800" dirty="0" smtClean="0">
                <a:solidFill>
                  <a:srgbClr val="1E0C08"/>
                </a:solidFill>
              </a:rPr>
              <a:t>главы Администрации Красносулинского района Н.А. </a:t>
            </a:r>
            <a:r>
              <a:rPr lang="ru-RU" sz="2800" dirty="0" err="1" smtClean="0">
                <a:solidFill>
                  <a:srgbClr val="1E0C08"/>
                </a:solidFill>
              </a:rPr>
              <a:t>Альшенко</a:t>
            </a:r>
            <a:r>
              <a:rPr lang="ru-RU" sz="2800" dirty="0">
                <a:solidFill>
                  <a:srgbClr val="1E0C08"/>
                </a:solidFill>
              </a:rPr>
              <a:t>,</a:t>
            </a:r>
            <a:r>
              <a:rPr lang="ru-RU" sz="2800" dirty="0" smtClean="0">
                <a:solidFill>
                  <a:srgbClr val="1E0C08"/>
                </a:solidFill>
              </a:rPr>
              <a:t> из которых </a:t>
            </a:r>
            <a:r>
              <a:rPr lang="ru-RU" sz="2800" dirty="0">
                <a:solidFill>
                  <a:srgbClr val="1E0C08"/>
                </a:solidFill>
              </a:rPr>
              <a:t>2 приема</a:t>
            </a:r>
            <a:r>
              <a:rPr lang="ru-RU" sz="2800" dirty="0" smtClean="0">
                <a:solidFill>
                  <a:srgbClr val="1E0C08"/>
                </a:solidFill>
              </a:rPr>
              <a:t> были проведены в Гуково </a:t>
            </a:r>
            <a:r>
              <a:rPr lang="ru-RU" sz="2800" dirty="0">
                <a:solidFill>
                  <a:srgbClr val="1E0C08"/>
                </a:solidFill>
              </a:rPr>
              <a:t>– </a:t>
            </a:r>
            <a:r>
              <a:rPr lang="ru-RU" sz="2800" dirty="0" err="1" smtClean="0">
                <a:solidFill>
                  <a:srgbClr val="1E0C08"/>
                </a:solidFill>
              </a:rPr>
              <a:t>Гнилушевском</a:t>
            </a:r>
            <a:r>
              <a:rPr lang="ru-RU" sz="2800" dirty="0" smtClean="0">
                <a:solidFill>
                  <a:srgbClr val="1E0C08"/>
                </a:solidFill>
              </a:rPr>
              <a:t> </a:t>
            </a:r>
            <a:r>
              <a:rPr lang="ru-RU" sz="2800" dirty="0">
                <a:solidFill>
                  <a:srgbClr val="1E0C08"/>
                </a:solidFill>
              </a:rPr>
              <a:t>и  </a:t>
            </a:r>
            <a:r>
              <a:rPr lang="ru-RU" sz="2800" dirty="0" err="1" smtClean="0">
                <a:solidFill>
                  <a:srgbClr val="1E0C08"/>
                </a:solidFill>
              </a:rPr>
              <a:t>Владимировском</a:t>
            </a:r>
            <a:r>
              <a:rPr lang="ru-RU" sz="2800" dirty="0" smtClean="0">
                <a:solidFill>
                  <a:srgbClr val="1E0C08"/>
                </a:solidFill>
              </a:rPr>
              <a:t> сельских поселениях. </a:t>
            </a:r>
            <a:endParaRPr lang="ru-RU" sz="2800" dirty="0">
              <a:solidFill>
                <a:srgbClr val="1E0C08"/>
              </a:solidFill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1E0C08"/>
                </a:solidFill>
              </a:rPr>
              <a:t>    Всего на приемах обратилось 35 человек.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u1oc00m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77318" cy="642942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Граждан Красносулинского района волновали такие вопросы как:</a:t>
            </a:r>
          </a:p>
          <a:p>
            <a:pPr algn="just"/>
            <a:r>
              <a:rPr lang="ru-RU" sz="2800" dirty="0" smtClean="0"/>
              <a:t>Регистрация права на земельный участок;</a:t>
            </a:r>
          </a:p>
          <a:p>
            <a:pPr algn="just"/>
            <a:r>
              <a:rPr lang="ru-RU" sz="2800" dirty="0" smtClean="0"/>
              <a:t>Транспортного сообщения;</a:t>
            </a:r>
          </a:p>
          <a:p>
            <a:pPr algn="just"/>
            <a:r>
              <a:rPr lang="ru-RU" sz="2800" dirty="0" smtClean="0"/>
              <a:t>Оказания материальной помощи;</a:t>
            </a:r>
          </a:p>
          <a:p>
            <a:pPr algn="just"/>
            <a:r>
              <a:rPr lang="ru-RU" sz="2800" dirty="0" smtClean="0"/>
              <a:t>Ремонт и отсыпки дорог;</a:t>
            </a:r>
            <a:endParaRPr lang="ru-RU" sz="2800" dirty="0" smtClean="0"/>
          </a:p>
          <a:p>
            <a:pPr algn="just"/>
            <a:r>
              <a:rPr lang="ru-RU" sz="2800" dirty="0" smtClean="0"/>
              <a:t>Нарушения тишины и покоя;</a:t>
            </a:r>
          </a:p>
          <a:p>
            <a:pPr algn="just"/>
            <a:r>
              <a:rPr lang="ru-RU" sz="2800" dirty="0" smtClean="0"/>
              <a:t>Предоставления земельного участка в аренду</a:t>
            </a:r>
            <a:r>
              <a:rPr lang="ru-RU" sz="2800" dirty="0" smtClean="0"/>
              <a:t>;</a:t>
            </a:r>
          </a:p>
          <a:p>
            <a:pPr algn="just"/>
            <a:r>
              <a:rPr lang="ru-RU" sz="2800" dirty="0" smtClean="0"/>
              <a:t>Водоснабжение и газификация поселений;</a:t>
            </a:r>
            <a:endParaRPr lang="ru-RU" sz="2800" dirty="0" smtClean="0"/>
          </a:p>
          <a:p>
            <a:pPr algn="just"/>
            <a:r>
              <a:rPr lang="ru-RU" sz="2800" dirty="0" smtClean="0"/>
              <a:t>Благоустройство общественных территорий</a:t>
            </a:r>
            <a:r>
              <a:rPr lang="ru-RU" sz="2800" dirty="0" smtClean="0"/>
              <a:t>.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786058"/>
            <a:ext cx="8686800" cy="3294067"/>
          </a:xfrm>
          <a:noFill/>
        </p:spPr>
        <p:txBody>
          <a:bodyPr>
            <a:normAutofit fontScale="92500" lnSpcReduction="20000"/>
          </a:bodyPr>
          <a:lstStyle/>
          <a:p>
            <a:endParaRPr lang="ru-RU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>
              <a:buNone/>
            </a:pPr>
            <a:r>
              <a:rPr lang="ru-RU" sz="260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По итогам приема 8  </a:t>
            </a:r>
            <a:r>
              <a:rPr lang="ru-RU" sz="260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обращений решено положительно;</a:t>
            </a:r>
          </a:p>
          <a:p>
            <a:pPr algn="ctr">
              <a:buNone/>
            </a:pPr>
            <a:r>
              <a:rPr lang="ru-RU" sz="260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 по </a:t>
            </a:r>
            <a:r>
              <a:rPr lang="ru-RU" sz="260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27 </a:t>
            </a:r>
            <a:r>
              <a:rPr lang="ru-RU" sz="260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вопросам даны </a:t>
            </a:r>
            <a:r>
              <a:rPr lang="ru-RU" sz="260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разъяснения  </a:t>
            </a:r>
            <a:r>
              <a:rPr lang="ru-RU" sz="260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и рекомендации по возникшим проблемам, </a:t>
            </a:r>
            <a:r>
              <a:rPr lang="ru-RU" sz="2600" dirty="0" smtClean="0">
                <a:ln>
                  <a:solidFill>
                    <a:schemeClr val="tx1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в </a:t>
            </a:r>
            <a:r>
              <a:rPr lang="ru-RU" sz="2600" dirty="0" smtClean="0">
                <a:ln>
                  <a:solidFill>
                    <a:schemeClr val="tx1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соответствии с  Федеральным законом от 02.05.2006г. № 59-ФЗ "О порядке рассмотрения обращений граждан Российской Федерации". </a:t>
            </a:r>
            <a:endParaRPr lang="ru-RU" sz="2600" dirty="0" smtClean="0">
              <a:ln>
                <a:solidFill>
                  <a:schemeClr val="tx1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buNone/>
            </a:pPr>
            <a:r>
              <a:rPr lang="ru-RU" sz="2600" dirty="0" smtClean="0">
                <a:ln>
                  <a:solidFill>
                    <a:schemeClr val="tx1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Все обращения взяты на контроль, даны поручения по реализации проблемных вопросов затронутых в данных обращениях.</a:t>
            </a:r>
            <a:endParaRPr lang="ru-RU" sz="2600" dirty="0" smtClean="0">
              <a:ln>
                <a:solidFill>
                  <a:schemeClr val="tx1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buNone/>
            </a:pPr>
            <a:endParaRPr lang="ru-RU" dirty="0" smtClean="0">
              <a:ln w="10541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 descr="127942-peniaze-percento-clanok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608" y="142852"/>
            <a:ext cx="6670730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545</TotalTime>
  <Words>154</Words>
  <Application>Microsoft Office PowerPoint</Application>
  <PresentationFormat>Экран (4:3)</PresentationFormat>
  <Paragraphs>16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Личный Прием граждан главой Администрации Красносулинского района за первое полугодие  2022 года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Личных Приемов главы Администрации Красносулинского района</dc:title>
  <dc:creator>SDD</dc:creator>
  <cp:lastModifiedBy>Рясная Е.В.</cp:lastModifiedBy>
  <cp:revision>49</cp:revision>
  <cp:lastPrinted>2022-07-20T13:21:03Z</cp:lastPrinted>
  <dcterms:created xsi:type="dcterms:W3CDTF">2018-01-31T05:03:55Z</dcterms:created>
  <dcterms:modified xsi:type="dcterms:W3CDTF">2022-07-20T13:35:50Z</dcterms:modified>
</cp:coreProperties>
</file>