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7b78e287b4e9ba46a70937c3c1e21f7_i-7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42852"/>
            <a:ext cx="1714512" cy="1285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Лучшее территориальное общественное самоуправление в Ростовской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929066"/>
            <a:ext cx="4529110" cy="1643074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Конкурсная заявка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Председателя комитета территориального общественного самоуправления Красносулинского городского поселения, поселка Сулин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Бурдюговой Ларисы Анатольевны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 descr="Бурдюг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000372"/>
            <a:ext cx="2286016" cy="342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7b78e287b4e9ba46a70937c3c1e21f7_i-7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42852"/>
            <a:ext cx="1714512" cy="1285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735811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ТОС – важное, сильное и значимое звено в местном самоуправлении!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2214554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того чтобы решать многие вопросы люди объединяются в ТОС. Самое главное в нашей работе – оказать поддержку </a:t>
            </a:r>
            <a:r>
              <a:rPr lang="ru-RU" dirty="0" smtClean="0"/>
              <a:t>населению, </a:t>
            </a:r>
            <a:r>
              <a:rPr lang="ru-RU" dirty="0" smtClean="0"/>
              <a:t>уделить внимание каждому человеку, помочь и словом и делом.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5I0ApGbz3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86256"/>
            <a:ext cx="2786166" cy="1856718"/>
          </a:xfrm>
          <a:prstGeom prst="rect">
            <a:avLst/>
          </a:prstGeom>
        </p:spPr>
      </p:pic>
      <p:pic>
        <p:nvPicPr>
          <p:cNvPr id="7" name="Рисунок 6" descr="aEJirwz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214554"/>
            <a:ext cx="2786082" cy="1813340"/>
          </a:xfrm>
          <a:prstGeom prst="rect">
            <a:avLst/>
          </a:prstGeom>
        </p:spPr>
      </p:pic>
      <p:pic>
        <p:nvPicPr>
          <p:cNvPr id="9" name="Рисунок 8" descr="IMG_07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572008"/>
            <a:ext cx="2428860" cy="1619240"/>
          </a:xfrm>
          <a:prstGeom prst="rect">
            <a:avLst/>
          </a:prstGeom>
        </p:spPr>
      </p:pic>
      <p:pic>
        <p:nvPicPr>
          <p:cNvPr id="10" name="Рисунок 9" descr="IMG_07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4572008"/>
            <a:ext cx="2428892" cy="1619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7b78e287b4e9ba46a70937c3c1e21f7_i-7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42852"/>
            <a:ext cx="1714512" cy="1285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5103674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Жители нашего поселка начали </a:t>
            </a:r>
            <a:r>
              <a:rPr lang="ru-RU" dirty="0" smtClean="0"/>
              <a:t>объединяться </a:t>
            </a:r>
            <a:r>
              <a:rPr lang="ru-RU" dirty="0" smtClean="0"/>
              <a:t>для решения общих проблем нашей территории. </a:t>
            </a:r>
            <a:r>
              <a:rPr lang="ru-RU" dirty="0" smtClean="0"/>
              <a:t>Выбрали старших улиц, создали кооператив и закипела работа. Провели газ, воду, затем занялись уличным освещением. За этими делами сформировалась команда: депутаты Собрания депутатов Красносулинского городского поселения, председатель ТОС, старшие улиц.</a:t>
            </a:r>
          </a:p>
          <a:p>
            <a:pPr algn="ctr"/>
            <a:endParaRPr lang="ru-RU" dirty="0"/>
          </a:p>
        </p:txBody>
      </p:sp>
      <p:pic>
        <p:nvPicPr>
          <p:cNvPr id="9" name="Рисунок 8" descr="zechem-nuzhen-t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85728"/>
            <a:ext cx="650085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7b78e287b4e9ba46a70937c3c1e21f7_i-7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42852"/>
            <a:ext cx="1714512" cy="1285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4744" y="1857364"/>
            <a:ext cx="50720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Затем посмотрели по сторонам, хочется чтобы поселок был чище, а как это сделать? Придумали совместно с депутатами оформить двух рабочих в Муниципальное унитарное предприятие «Зеленый город» для работы в поселке Сулин. Наряд на работу ежедневно им выписывают председатель ТОС и депутаты. Рабочим также помогают активные жители поселка. Так вместе территорию у трех мостов расчистили, два поселковых кладбища в порядок привели, и остановки общественного транспорта содержим в чистоте. Парк железнодорожников привели в надлежащий вид. По улице Розы Люксембург посадили липовую аллею</a:t>
            </a:r>
            <a:r>
              <a:rPr lang="ru-RU" dirty="0" smtClean="0"/>
              <a:t>. </a:t>
            </a:r>
            <a:r>
              <a:rPr lang="ru-RU" dirty="0" smtClean="0"/>
              <a:t>Каждый житель может заявить о важной для него лично проблеме и принять непосредственное участие в ее решении.</a:t>
            </a:r>
            <a:endParaRPr lang="ru-RU" dirty="0"/>
          </a:p>
        </p:txBody>
      </p:sp>
      <p:pic>
        <p:nvPicPr>
          <p:cNvPr id="3" name="Рисунок 2" descr="SDC10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786058"/>
            <a:ext cx="3071834" cy="2303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500042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Главный смысл работы ТОС </a:t>
            </a:r>
            <a:r>
              <a:rPr lang="ru-RU" sz="2800" dirty="0" smtClean="0"/>
              <a:t>– </a:t>
            </a:r>
          </a:p>
          <a:p>
            <a:pPr algn="ctr"/>
            <a:r>
              <a:rPr lang="ru-RU" sz="2800" dirty="0" smtClean="0"/>
              <a:t>постоянно </a:t>
            </a:r>
            <a:r>
              <a:rPr lang="ru-RU" sz="2800" dirty="0" smtClean="0"/>
              <a:t>проявлять полезную активность </a:t>
            </a:r>
            <a:r>
              <a:rPr lang="ru-RU" sz="2800" dirty="0" smtClean="0"/>
              <a:t>жителей.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7b78e287b4e9ba46a70937c3c1e21f7_i-7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42852"/>
            <a:ext cx="1714512" cy="1285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1714488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поселке бережно относятся к его истории. Установили памятный знак в честь основателя города – Андрея Лукича Сулина, а также памятный знак первопоселенцам Сулина «Древо жизни». построили храм на средства спонсоров. Это один из самых больших на Донской земле деревянных храмов с куполом в форме венца, в честь Святой великомученицы Екатерины.</a:t>
            </a:r>
            <a:endParaRPr lang="ru-RU" dirty="0"/>
          </a:p>
        </p:txBody>
      </p:sp>
      <p:pic>
        <p:nvPicPr>
          <p:cNvPr id="5" name="Рисунок 4" descr="67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286256"/>
            <a:ext cx="2666996" cy="2000247"/>
          </a:xfrm>
          <a:prstGeom prst="rect">
            <a:avLst/>
          </a:prstGeom>
        </p:spPr>
      </p:pic>
      <p:pic>
        <p:nvPicPr>
          <p:cNvPr id="6" name="Рисунок 5" descr="SDC10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429132"/>
            <a:ext cx="2476516" cy="1857388"/>
          </a:xfrm>
          <a:prstGeom prst="rect">
            <a:avLst/>
          </a:prstGeom>
        </p:spPr>
      </p:pic>
      <p:pic>
        <p:nvPicPr>
          <p:cNvPr id="8" name="Рисунок 7" descr="hrhteh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857364"/>
            <a:ext cx="2683118" cy="1785950"/>
          </a:xfrm>
          <a:prstGeom prst="rect">
            <a:avLst/>
          </a:prstGeom>
        </p:spPr>
      </p:pic>
      <p:pic>
        <p:nvPicPr>
          <p:cNvPr id="9" name="Рисунок 8" descr="SDC137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429132"/>
            <a:ext cx="2500330" cy="1875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214290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Идти нам нужно по ступеням добрых дел – Вот </a:t>
            </a:r>
            <a:r>
              <a:rPr lang="ru-RU" sz="3200" dirty="0" err="1" smtClean="0"/>
              <a:t>ТОСа</a:t>
            </a:r>
            <a:r>
              <a:rPr lang="ru-RU" sz="3200" dirty="0" smtClean="0"/>
              <a:t> смысл и наш земной удел.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7b78e287b4e9ba46a70937c3c1e21f7_i-7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42852"/>
            <a:ext cx="1714512" cy="1285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1802" y="785794"/>
            <a:ext cx="2857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Проводим праздники поселков (</a:t>
            </a:r>
            <a:r>
              <a:rPr lang="ru-RU" dirty="0" err="1" smtClean="0"/>
              <a:t>Клевцово</a:t>
            </a:r>
            <a:r>
              <a:rPr lang="ru-RU" dirty="0" smtClean="0"/>
              <a:t>, Сулин, Татарский), где отмечаем дома образцового содержания, лучшие клумбы</a:t>
            </a:r>
            <a:r>
              <a:rPr lang="ru-RU" dirty="0" smtClean="0"/>
              <a:t>. В нашем поселке к</a:t>
            </a:r>
            <a:r>
              <a:rPr lang="ru-RU" dirty="0" smtClean="0"/>
              <a:t>аждый </a:t>
            </a:r>
            <a:r>
              <a:rPr lang="ru-RU" dirty="0" smtClean="0"/>
              <a:t>житель может реализовать свой личный потенциал для улучшения качества жизни на своей территории и заслужить тем самым уважение соседей.</a:t>
            </a:r>
            <a:endParaRPr lang="ru-RU" dirty="0"/>
          </a:p>
        </p:txBody>
      </p:sp>
      <p:pic>
        <p:nvPicPr>
          <p:cNvPr id="5" name="Рисунок 4" descr="P_20170916_171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2643174" cy="1982381"/>
          </a:xfrm>
          <a:prstGeom prst="rect">
            <a:avLst/>
          </a:prstGeom>
        </p:spPr>
      </p:pic>
      <p:pic>
        <p:nvPicPr>
          <p:cNvPr id="6" name="Рисунок 5" descr="fwefw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714884"/>
            <a:ext cx="2571768" cy="1711833"/>
          </a:xfrm>
          <a:prstGeom prst="rect">
            <a:avLst/>
          </a:prstGeom>
        </p:spPr>
      </p:pic>
      <p:pic>
        <p:nvPicPr>
          <p:cNvPr id="8" name="Рисунок 7" descr="imag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643182"/>
            <a:ext cx="2643206" cy="1762137"/>
          </a:xfrm>
          <a:prstGeom prst="rect">
            <a:avLst/>
          </a:prstGeom>
        </p:spPr>
      </p:pic>
      <p:pic>
        <p:nvPicPr>
          <p:cNvPr id="9" name="Рисунок 8" descr="imag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714488"/>
            <a:ext cx="2928958" cy="1952639"/>
          </a:xfrm>
          <a:prstGeom prst="rect">
            <a:avLst/>
          </a:prstGeom>
        </p:spPr>
      </p:pic>
      <p:pic>
        <p:nvPicPr>
          <p:cNvPr id="12" name="Рисунок 11" descr="P_20180504_1203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714883"/>
            <a:ext cx="2357454" cy="1768091"/>
          </a:xfrm>
          <a:prstGeom prst="rect">
            <a:avLst/>
          </a:prstGeom>
        </p:spPr>
      </p:pic>
      <p:pic>
        <p:nvPicPr>
          <p:cNvPr id="14" name="Рисунок 13" descr="im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5" y="4714862"/>
            <a:ext cx="2643207" cy="176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7b78e287b4e9ba46a70937c3c1e21f7_i-7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42852"/>
            <a:ext cx="1714512" cy="1285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306" y="1428736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Являясь </a:t>
            </a:r>
            <a:r>
              <a:rPr lang="ru-RU" dirty="0" smtClean="0"/>
              <a:t>еще и председателем участковой избирательной </a:t>
            </a:r>
            <a:r>
              <a:rPr lang="ru-RU" dirty="0" smtClean="0"/>
              <a:t>комиссии, совместно с жителями поселка проводим большую работу. </a:t>
            </a:r>
            <a:r>
              <a:rPr lang="ru-RU" dirty="0" smtClean="0"/>
              <a:t>Агитируем прийти на выборы, </a:t>
            </a:r>
            <a:r>
              <a:rPr lang="ru-RU" dirty="0" smtClean="0"/>
              <a:t>объясняя о важности каждого голоса. </a:t>
            </a:r>
            <a:r>
              <a:rPr lang="ru-RU" dirty="0" smtClean="0"/>
              <a:t>Больных и не ходячих обслуживаем на дому, стараясь ни про кого не забыть и не обидеть. </a:t>
            </a:r>
            <a:endParaRPr lang="ru-RU" dirty="0"/>
          </a:p>
        </p:txBody>
      </p:sp>
      <p:pic>
        <p:nvPicPr>
          <p:cNvPr id="5" name="Рисунок 4" descr="P9131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071545"/>
            <a:ext cx="2214578" cy="2952771"/>
          </a:xfrm>
          <a:prstGeom prst="rect">
            <a:avLst/>
          </a:prstGeom>
        </p:spPr>
      </p:pic>
      <p:pic>
        <p:nvPicPr>
          <p:cNvPr id="6" name="Рисунок 5" descr="SDC104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385182"/>
            <a:ext cx="3429024" cy="2109602"/>
          </a:xfrm>
          <a:prstGeom prst="rect">
            <a:avLst/>
          </a:prstGeom>
        </p:spPr>
      </p:pic>
      <p:pic>
        <p:nvPicPr>
          <p:cNvPr id="7" name="Рисунок 6" descr="SDC10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429132"/>
            <a:ext cx="3291160" cy="2019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7b78e287b4e9ba46a70937c3c1e21f7_i-7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42852"/>
            <a:ext cx="1714512" cy="1285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612" y="928670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Проводим работу с молодежью, в старших классах организуем выборы президента молодежного парламента. Ребята готовят свою программу, защищают её, а затем голосуют. </a:t>
            </a:r>
            <a:r>
              <a:rPr lang="ru-RU" dirty="0" smtClean="0"/>
              <a:t> Совместно с коллективом МБОУ СОШ № 10, реализуем комплексную программу по сохранению и возрождению истории Донского казачества</a:t>
            </a:r>
            <a:r>
              <a:rPr lang="ru-RU" dirty="0" smtClean="0"/>
              <a:t>. </a:t>
            </a:r>
            <a:r>
              <a:rPr lang="ru-RU" dirty="0" smtClean="0"/>
              <a:t>Воспитываем грамотных, </a:t>
            </a:r>
            <a:r>
              <a:rPr lang="ru-RU" dirty="0" smtClean="0"/>
              <a:t>социально </a:t>
            </a:r>
            <a:r>
              <a:rPr lang="ru-RU" dirty="0" smtClean="0"/>
              <a:t>ответственных </a:t>
            </a:r>
            <a:r>
              <a:rPr lang="ru-RU" dirty="0" smtClean="0"/>
              <a:t>и </a:t>
            </a:r>
            <a:r>
              <a:rPr lang="ru-RU" dirty="0" smtClean="0"/>
              <a:t>активных детей.</a:t>
            </a:r>
            <a:endParaRPr lang="ru-RU" dirty="0"/>
          </a:p>
        </p:txBody>
      </p:sp>
      <p:pic>
        <p:nvPicPr>
          <p:cNvPr id="7" name="Рисунок 6" descr="P_20180314_095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2381267" cy="1785950"/>
          </a:xfrm>
          <a:prstGeom prst="rect">
            <a:avLst/>
          </a:prstGeom>
        </p:spPr>
      </p:pic>
      <p:pic>
        <p:nvPicPr>
          <p:cNvPr id="9" name="Рисунок 8" descr="P508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428868"/>
            <a:ext cx="2381266" cy="1785950"/>
          </a:xfrm>
          <a:prstGeom prst="rect">
            <a:avLst/>
          </a:prstGeom>
        </p:spPr>
      </p:pic>
      <p:pic>
        <p:nvPicPr>
          <p:cNvPr id="10" name="Рисунок 9" descr="SAM_5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643446"/>
            <a:ext cx="2428892" cy="1821669"/>
          </a:xfrm>
          <a:prstGeom prst="rect">
            <a:avLst/>
          </a:prstGeom>
        </p:spPr>
      </p:pic>
      <p:pic>
        <p:nvPicPr>
          <p:cNvPr id="11" name="Рисунок 10" descr="P42701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643446"/>
            <a:ext cx="2500330" cy="1875248"/>
          </a:xfrm>
          <a:prstGeom prst="rect">
            <a:avLst/>
          </a:prstGeom>
        </p:spPr>
      </p:pic>
      <p:pic>
        <p:nvPicPr>
          <p:cNvPr id="12" name="Рисунок 11" descr="DSC005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4643446"/>
            <a:ext cx="2500330" cy="1875248"/>
          </a:xfrm>
          <a:prstGeom prst="rect">
            <a:avLst/>
          </a:prstGeom>
        </p:spPr>
      </p:pic>
      <p:pic>
        <p:nvPicPr>
          <p:cNvPr id="13" name="Рисунок 12" descr="Фото 215 лет п.Сулин 0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1714488"/>
            <a:ext cx="1875230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48" y="1357298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Жили были не тужили</a:t>
            </a:r>
            <a:br>
              <a:rPr lang="ru-RU" dirty="0" smtClean="0"/>
            </a:br>
            <a:r>
              <a:rPr lang="ru-RU" dirty="0" smtClean="0"/>
              <a:t>Быстро ТОС соорудили,</a:t>
            </a:r>
            <a:br>
              <a:rPr lang="ru-RU" dirty="0" smtClean="0"/>
            </a:br>
            <a:r>
              <a:rPr lang="ru-RU" dirty="0" smtClean="0"/>
              <a:t>Навели порядок дружно</a:t>
            </a:r>
            <a:br>
              <a:rPr lang="ru-RU" dirty="0" smtClean="0"/>
            </a:br>
            <a:r>
              <a:rPr lang="ru-RU" dirty="0" smtClean="0"/>
              <a:t>Стали планы составлять,</a:t>
            </a:r>
            <a:br>
              <a:rPr lang="ru-RU" dirty="0" smtClean="0"/>
            </a:br>
            <a:r>
              <a:rPr lang="ru-RU" dirty="0" smtClean="0"/>
              <a:t>А потом их воплощать.</a:t>
            </a:r>
            <a:br>
              <a:rPr lang="ru-RU" dirty="0" smtClean="0"/>
            </a:br>
            <a:r>
              <a:rPr lang="ru-RU" dirty="0" smtClean="0"/>
              <a:t>Свет и зелень у нас есть</a:t>
            </a:r>
            <a:br>
              <a:rPr lang="ru-RU" dirty="0" smtClean="0"/>
            </a:br>
            <a:r>
              <a:rPr lang="ru-RU" dirty="0" smtClean="0"/>
              <a:t>Детки тоже все при деле</a:t>
            </a:r>
            <a:br>
              <a:rPr lang="ru-RU" dirty="0" smtClean="0"/>
            </a:br>
            <a:r>
              <a:rPr lang="ru-RU" dirty="0" smtClean="0"/>
              <a:t>Молодежь в футбол гоняет</a:t>
            </a:r>
            <a:br>
              <a:rPr lang="ru-RU" dirty="0" smtClean="0"/>
            </a:br>
            <a:r>
              <a:rPr lang="ru-RU" dirty="0" smtClean="0"/>
              <a:t>Ветеранам помогают!</a:t>
            </a:r>
            <a:endParaRPr lang="ru-RU" dirty="0"/>
          </a:p>
        </p:txBody>
      </p:sp>
      <p:pic>
        <p:nvPicPr>
          <p:cNvPr id="6" name="Рисунок 5" descr="a7b78e287b4e9ba46a70937c3c1e21f7_i-7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42852"/>
            <a:ext cx="1714512" cy="1285884"/>
          </a:xfrm>
          <a:prstGeom prst="rect">
            <a:avLst/>
          </a:prstGeom>
        </p:spPr>
      </p:pic>
      <p:pic>
        <p:nvPicPr>
          <p:cNvPr id="7" name="Рисунок 6" descr="IMG_2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572008"/>
            <a:ext cx="2254237" cy="1690678"/>
          </a:xfrm>
          <a:prstGeom prst="rect">
            <a:avLst/>
          </a:prstGeom>
        </p:spPr>
      </p:pic>
      <p:pic>
        <p:nvPicPr>
          <p:cNvPr id="8" name="Рисунок 7" descr="DSC09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482686"/>
            <a:ext cx="2357454" cy="1768091"/>
          </a:xfrm>
          <a:prstGeom prst="rect">
            <a:avLst/>
          </a:prstGeom>
        </p:spPr>
      </p:pic>
      <p:pic>
        <p:nvPicPr>
          <p:cNvPr id="9" name="Рисунок 8" descr="DSC09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500570"/>
            <a:ext cx="2286016" cy="1714512"/>
          </a:xfrm>
          <a:prstGeom prst="rect">
            <a:avLst/>
          </a:prstGeom>
        </p:spPr>
      </p:pic>
      <p:pic>
        <p:nvPicPr>
          <p:cNvPr id="10" name="Рисунок 9" descr="PA090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2402686"/>
            <a:ext cx="2286016" cy="1714512"/>
          </a:xfrm>
          <a:prstGeom prst="rect">
            <a:avLst/>
          </a:prstGeom>
        </p:spPr>
      </p:pic>
      <p:pic>
        <p:nvPicPr>
          <p:cNvPr id="11" name="Рисунок 10" descr="DSC093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428605"/>
            <a:ext cx="2286015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460</Words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Лучшее территориальное общественное самоуправление в Ростовской области</vt:lpstr>
      <vt:lpstr>ТОС – важное, сильное и значимое звено в местном самоуправлении!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Лучшее территориальное общественное самоуправление в Ростовской области</dc:title>
  <cp:lastModifiedBy>Евгения</cp:lastModifiedBy>
  <cp:revision>42</cp:revision>
  <dcterms:modified xsi:type="dcterms:W3CDTF">2019-04-29T10:08:17Z</dcterms:modified>
</cp:coreProperties>
</file>